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7B04D8-A5E1-4DDC-B894-F7B635DAAB4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C2093E-7D49-4074-9BF3-26462762C3DC}">
      <dgm:prSet phldrT="[Текст]"/>
      <dgm:spPr/>
      <dgm:t>
        <a:bodyPr/>
        <a:lstStyle/>
        <a:p>
          <a:r>
            <a:rPr lang="ru-RU" dirty="0"/>
            <a:t>Оздоровительный туризм</a:t>
          </a:r>
        </a:p>
      </dgm:t>
    </dgm:pt>
    <dgm:pt modelId="{332E1600-B1B6-4FB2-A86B-4703E5CEFD76}" type="parTrans" cxnId="{914E18FB-6B43-4A7E-90CE-16186E850B41}">
      <dgm:prSet/>
      <dgm:spPr/>
      <dgm:t>
        <a:bodyPr/>
        <a:lstStyle/>
        <a:p>
          <a:endParaRPr lang="ru-RU"/>
        </a:p>
      </dgm:t>
    </dgm:pt>
    <dgm:pt modelId="{791E304B-2013-43FD-88B0-910CA781FBAD}" type="sibTrans" cxnId="{914E18FB-6B43-4A7E-90CE-16186E850B41}">
      <dgm:prSet/>
      <dgm:spPr/>
      <dgm:t>
        <a:bodyPr/>
        <a:lstStyle/>
        <a:p>
          <a:endParaRPr lang="ru-RU"/>
        </a:p>
      </dgm:t>
    </dgm:pt>
    <dgm:pt modelId="{68B9182D-D64E-478B-ABCD-F2D9BAE3D0BD}">
      <dgm:prSet phldrT="[Текст]"/>
      <dgm:spPr/>
      <dgm:t>
        <a:bodyPr/>
        <a:lstStyle/>
        <a:p>
          <a:r>
            <a:rPr lang="ru-RU" dirty="0"/>
            <a:t>Холмистая местность</a:t>
          </a:r>
        </a:p>
      </dgm:t>
    </dgm:pt>
    <dgm:pt modelId="{218E46FD-E1A6-464D-B4EF-94219C254C30}" type="parTrans" cxnId="{08F1396A-2406-4645-8E81-DF9C139EBF5B}">
      <dgm:prSet/>
      <dgm:spPr/>
      <dgm:t>
        <a:bodyPr/>
        <a:lstStyle/>
        <a:p>
          <a:endParaRPr lang="ru-RU"/>
        </a:p>
      </dgm:t>
    </dgm:pt>
    <dgm:pt modelId="{1F929508-5C01-433A-85C3-B93186034374}" type="sibTrans" cxnId="{08F1396A-2406-4645-8E81-DF9C139EBF5B}">
      <dgm:prSet/>
      <dgm:spPr/>
      <dgm:t>
        <a:bodyPr/>
        <a:lstStyle/>
        <a:p>
          <a:endParaRPr lang="ru-RU"/>
        </a:p>
      </dgm:t>
    </dgm:pt>
    <dgm:pt modelId="{99A40209-5135-4D1F-9935-885198EF211A}">
      <dgm:prSet phldrT="[Текст]"/>
      <dgm:spPr/>
      <dgm:t>
        <a:bodyPr/>
        <a:lstStyle/>
        <a:p>
          <a:r>
            <a:rPr lang="ru-RU" dirty="0"/>
            <a:t>Пейзажи</a:t>
          </a:r>
        </a:p>
      </dgm:t>
    </dgm:pt>
    <dgm:pt modelId="{9133D639-5050-43D6-BF4B-29EAA335CF56}" type="parTrans" cxnId="{4AAD0BF8-6EF2-4F47-8803-8ADE8A421F2D}">
      <dgm:prSet/>
      <dgm:spPr/>
      <dgm:t>
        <a:bodyPr/>
        <a:lstStyle/>
        <a:p>
          <a:endParaRPr lang="ru-RU"/>
        </a:p>
      </dgm:t>
    </dgm:pt>
    <dgm:pt modelId="{61A78FD9-207D-4948-B584-FF9BFC94DA8A}" type="sibTrans" cxnId="{4AAD0BF8-6EF2-4F47-8803-8ADE8A421F2D}">
      <dgm:prSet/>
      <dgm:spPr/>
      <dgm:t>
        <a:bodyPr/>
        <a:lstStyle/>
        <a:p>
          <a:endParaRPr lang="ru-RU"/>
        </a:p>
      </dgm:t>
    </dgm:pt>
    <dgm:pt modelId="{DC1DB813-E0AE-413D-8CDC-7814AA5DDF68}">
      <dgm:prSet phldrT="[Текст]"/>
      <dgm:spPr/>
      <dgm:t>
        <a:bodyPr/>
        <a:lstStyle/>
        <a:p>
          <a:r>
            <a:rPr lang="ru-RU" dirty="0"/>
            <a:t>Спортивный туризм</a:t>
          </a:r>
        </a:p>
      </dgm:t>
    </dgm:pt>
    <dgm:pt modelId="{AC55F7D0-A774-4349-B27F-8A3EC0EE7F7C}" type="parTrans" cxnId="{8A09AB81-BE26-43A7-AF4B-D8BCE3B2D899}">
      <dgm:prSet/>
      <dgm:spPr/>
      <dgm:t>
        <a:bodyPr/>
        <a:lstStyle/>
        <a:p>
          <a:endParaRPr lang="ru-RU"/>
        </a:p>
      </dgm:t>
    </dgm:pt>
    <dgm:pt modelId="{01F525F6-646D-4904-823D-C83C8B8CACAD}" type="sibTrans" cxnId="{8A09AB81-BE26-43A7-AF4B-D8BCE3B2D899}">
      <dgm:prSet/>
      <dgm:spPr/>
      <dgm:t>
        <a:bodyPr/>
        <a:lstStyle/>
        <a:p>
          <a:endParaRPr lang="ru-RU"/>
        </a:p>
      </dgm:t>
    </dgm:pt>
    <dgm:pt modelId="{D9A92240-F8AB-422F-BB53-5ED87F7184A6}">
      <dgm:prSet phldrT="[Текст]"/>
      <dgm:spPr/>
      <dgm:t>
        <a:bodyPr/>
        <a:lstStyle/>
        <a:p>
          <a:r>
            <a:rPr lang="ru-RU" dirty="0"/>
            <a:t>Пересеченная местность</a:t>
          </a:r>
        </a:p>
      </dgm:t>
    </dgm:pt>
    <dgm:pt modelId="{05324B9B-1284-468B-990E-98640EE689BF}" type="parTrans" cxnId="{8D42B52C-1418-4D58-A8BB-8FF935D03C6D}">
      <dgm:prSet/>
      <dgm:spPr/>
      <dgm:t>
        <a:bodyPr/>
        <a:lstStyle/>
        <a:p>
          <a:endParaRPr lang="ru-RU"/>
        </a:p>
      </dgm:t>
    </dgm:pt>
    <dgm:pt modelId="{40065634-FA05-4814-A971-A3E503B140A0}" type="sibTrans" cxnId="{8D42B52C-1418-4D58-A8BB-8FF935D03C6D}">
      <dgm:prSet/>
      <dgm:spPr/>
      <dgm:t>
        <a:bodyPr/>
        <a:lstStyle/>
        <a:p>
          <a:endParaRPr lang="ru-RU"/>
        </a:p>
      </dgm:t>
    </dgm:pt>
    <dgm:pt modelId="{330DFF77-E986-4586-9F18-9A21620A02DE}">
      <dgm:prSet phldrT="[Текст]"/>
      <dgm:spPr/>
      <dgm:t>
        <a:bodyPr/>
        <a:lstStyle/>
        <a:p>
          <a:r>
            <a:rPr lang="ru-RU" dirty="0"/>
            <a:t>Наличие препятствий</a:t>
          </a:r>
        </a:p>
      </dgm:t>
    </dgm:pt>
    <dgm:pt modelId="{A32B1AE1-5E47-45CC-B655-19BDE0486B8C}" type="parTrans" cxnId="{A33F273C-EFEA-4E85-BC2B-8E04DBC63B73}">
      <dgm:prSet/>
      <dgm:spPr/>
      <dgm:t>
        <a:bodyPr/>
        <a:lstStyle/>
        <a:p>
          <a:endParaRPr lang="ru-RU"/>
        </a:p>
      </dgm:t>
    </dgm:pt>
    <dgm:pt modelId="{3CF1908C-846A-4A46-A5F9-EE905E260DA4}" type="sibTrans" cxnId="{A33F273C-EFEA-4E85-BC2B-8E04DBC63B73}">
      <dgm:prSet/>
      <dgm:spPr/>
      <dgm:t>
        <a:bodyPr/>
        <a:lstStyle/>
        <a:p>
          <a:endParaRPr lang="ru-RU"/>
        </a:p>
      </dgm:t>
    </dgm:pt>
    <dgm:pt modelId="{5FA1EECE-824B-4929-85CC-8496355656D1}">
      <dgm:prSet/>
      <dgm:spPr/>
      <dgm:t>
        <a:bodyPr/>
        <a:lstStyle/>
        <a:p>
          <a:r>
            <a:rPr lang="ru-RU" dirty="0"/>
            <a:t>Альпинизм, горный туризм</a:t>
          </a:r>
        </a:p>
      </dgm:t>
    </dgm:pt>
    <dgm:pt modelId="{C5275351-8ACD-4BD9-B3C0-A1943F33287A}" type="parTrans" cxnId="{3EB4CAC7-80F7-4B9C-BC0D-6F5D888B858D}">
      <dgm:prSet/>
      <dgm:spPr/>
      <dgm:t>
        <a:bodyPr/>
        <a:lstStyle/>
        <a:p>
          <a:endParaRPr lang="ru-RU"/>
        </a:p>
      </dgm:t>
    </dgm:pt>
    <dgm:pt modelId="{BA47E5E6-1DB3-414B-8708-0358EC3CD339}" type="sibTrans" cxnId="{3EB4CAC7-80F7-4B9C-BC0D-6F5D888B858D}">
      <dgm:prSet/>
      <dgm:spPr/>
      <dgm:t>
        <a:bodyPr/>
        <a:lstStyle/>
        <a:p>
          <a:endParaRPr lang="ru-RU"/>
        </a:p>
      </dgm:t>
    </dgm:pt>
    <dgm:pt modelId="{65FB0AC4-3352-419B-B97B-18D8BFDE7C65}">
      <dgm:prSet/>
      <dgm:spPr/>
      <dgm:t>
        <a:bodyPr/>
        <a:lstStyle/>
        <a:p>
          <a:r>
            <a:rPr lang="ru-RU" dirty="0"/>
            <a:t>Высокие горы</a:t>
          </a:r>
        </a:p>
      </dgm:t>
    </dgm:pt>
    <dgm:pt modelId="{D9606EA2-4419-489B-A416-C7A71C21855B}" type="parTrans" cxnId="{39B72EB5-4E2B-422F-9B52-FEF3E668C097}">
      <dgm:prSet/>
      <dgm:spPr/>
      <dgm:t>
        <a:bodyPr/>
        <a:lstStyle/>
        <a:p>
          <a:endParaRPr lang="ru-RU"/>
        </a:p>
      </dgm:t>
    </dgm:pt>
    <dgm:pt modelId="{1163B69D-18C2-4EBF-B1B3-4C5B62579A35}" type="sibTrans" cxnId="{39B72EB5-4E2B-422F-9B52-FEF3E668C097}">
      <dgm:prSet/>
      <dgm:spPr/>
      <dgm:t>
        <a:bodyPr/>
        <a:lstStyle/>
        <a:p>
          <a:endParaRPr lang="ru-RU"/>
        </a:p>
      </dgm:t>
    </dgm:pt>
    <dgm:pt modelId="{8D2FDCBF-627A-4F7B-B652-2B6858B7E485}">
      <dgm:prSet/>
      <dgm:spPr/>
      <dgm:t>
        <a:bodyPr/>
        <a:lstStyle/>
        <a:p>
          <a:r>
            <a:rPr lang="ru-RU" dirty="0"/>
            <a:t>Крутые скалы</a:t>
          </a:r>
        </a:p>
      </dgm:t>
    </dgm:pt>
    <dgm:pt modelId="{F263D26A-32CD-4517-A8C5-3A2CFF2D8A53}" type="parTrans" cxnId="{34B13F60-67C0-4478-81BD-AE3296E5558E}">
      <dgm:prSet/>
      <dgm:spPr/>
      <dgm:t>
        <a:bodyPr/>
        <a:lstStyle/>
        <a:p>
          <a:endParaRPr lang="ru-RU"/>
        </a:p>
      </dgm:t>
    </dgm:pt>
    <dgm:pt modelId="{63F0B506-FCC4-4881-BBA0-EF1FC0FB43F0}" type="sibTrans" cxnId="{34B13F60-67C0-4478-81BD-AE3296E5558E}">
      <dgm:prSet/>
      <dgm:spPr/>
      <dgm:t>
        <a:bodyPr/>
        <a:lstStyle/>
        <a:p>
          <a:endParaRPr lang="ru-RU"/>
        </a:p>
      </dgm:t>
    </dgm:pt>
    <dgm:pt modelId="{335E8247-5A01-4B28-9714-5EA0F780A41D}">
      <dgm:prSet/>
      <dgm:spPr/>
      <dgm:t>
        <a:bodyPr/>
        <a:lstStyle/>
        <a:p>
          <a:r>
            <a:rPr lang="ru-RU" dirty="0"/>
            <a:t>Горнолыжный туризм</a:t>
          </a:r>
        </a:p>
      </dgm:t>
    </dgm:pt>
    <dgm:pt modelId="{57C44C62-B2DC-4AF3-8645-5DA8F0269DE9}" type="parTrans" cxnId="{6CCAD9F3-DAF4-477A-BFAC-0EF07A47A9F1}">
      <dgm:prSet/>
      <dgm:spPr/>
      <dgm:t>
        <a:bodyPr/>
        <a:lstStyle/>
        <a:p>
          <a:endParaRPr lang="ru-RU"/>
        </a:p>
      </dgm:t>
    </dgm:pt>
    <dgm:pt modelId="{44F17D99-FE4E-4CD9-A6DE-0EB7EA858D6C}" type="sibTrans" cxnId="{6CCAD9F3-DAF4-477A-BFAC-0EF07A47A9F1}">
      <dgm:prSet/>
      <dgm:spPr/>
      <dgm:t>
        <a:bodyPr/>
        <a:lstStyle/>
        <a:p>
          <a:endParaRPr lang="ru-RU"/>
        </a:p>
      </dgm:t>
    </dgm:pt>
    <dgm:pt modelId="{6021A8A3-E16B-46AD-88AF-C3FCC1B34A7A}">
      <dgm:prSet/>
      <dgm:spPr/>
      <dgm:t>
        <a:bodyPr/>
        <a:lstStyle/>
        <a:p>
          <a:r>
            <a:rPr lang="ru-RU" dirty="0"/>
            <a:t>Склоны разной крутизны</a:t>
          </a:r>
        </a:p>
      </dgm:t>
    </dgm:pt>
    <dgm:pt modelId="{C5B62EA5-2034-44C6-900F-901A7CC7D9A4}" type="parTrans" cxnId="{99D00AC5-4E0D-41DB-96F0-0B7600B410C3}">
      <dgm:prSet/>
      <dgm:spPr/>
      <dgm:t>
        <a:bodyPr/>
        <a:lstStyle/>
        <a:p>
          <a:endParaRPr lang="ru-RU"/>
        </a:p>
      </dgm:t>
    </dgm:pt>
    <dgm:pt modelId="{D6C5CA91-972E-48E5-840A-2E01877145FA}" type="sibTrans" cxnId="{99D00AC5-4E0D-41DB-96F0-0B7600B410C3}">
      <dgm:prSet/>
      <dgm:spPr/>
      <dgm:t>
        <a:bodyPr/>
        <a:lstStyle/>
        <a:p>
          <a:endParaRPr lang="ru-RU"/>
        </a:p>
      </dgm:t>
    </dgm:pt>
    <dgm:pt modelId="{8D2B6824-7486-4C7D-97E4-07BC34FF941F}" type="pres">
      <dgm:prSet presAssocID="{C57B04D8-A5E1-4DDC-B894-F7B635DAAB45}" presName="Name0" presStyleCnt="0">
        <dgm:presLayoutVars>
          <dgm:dir/>
          <dgm:animLvl val="lvl"/>
          <dgm:resizeHandles/>
        </dgm:presLayoutVars>
      </dgm:prSet>
      <dgm:spPr/>
    </dgm:pt>
    <dgm:pt modelId="{362D7776-BB83-4C49-8FC3-C0596AFD3D54}" type="pres">
      <dgm:prSet presAssocID="{5FC2093E-7D49-4074-9BF3-26462762C3DC}" presName="linNode" presStyleCnt="0"/>
      <dgm:spPr/>
    </dgm:pt>
    <dgm:pt modelId="{F0FFCA8C-BFA9-4301-87AF-38C67433225C}" type="pres">
      <dgm:prSet presAssocID="{5FC2093E-7D49-4074-9BF3-26462762C3DC}" presName="parentShp" presStyleLbl="node1" presStyleIdx="0" presStyleCnt="4">
        <dgm:presLayoutVars>
          <dgm:bulletEnabled val="1"/>
        </dgm:presLayoutVars>
      </dgm:prSet>
      <dgm:spPr/>
    </dgm:pt>
    <dgm:pt modelId="{B2D09F46-73D4-4B93-ACB4-4D8801589340}" type="pres">
      <dgm:prSet presAssocID="{5FC2093E-7D49-4074-9BF3-26462762C3DC}" presName="childShp" presStyleLbl="bgAccFollowNode1" presStyleIdx="0" presStyleCnt="4">
        <dgm:presLayoutVars>
          <dgm:bulletEnabled val="1"/>
        </dgm:presLayoutVars>
      </dgm:prSet>
      <dgm:spPr/>
    </dgm:pt>
    <dgm:pt modelId="{85740F0B-BD2F-440F-BBF1-7C59A25B0C0B}" type="pres">
      <dgm:prSet presAssocID="{791E304B-2013-43FD-88B0-910CA781FBAD}" presName="spacing" presStyleCnt="0"/>
      <dgm:spPr/>
    </dgm:pt>
    <dgm:pt modelId="{D8AACCD1-5F29-4A71-8301-2EC4AE73A816}" type="pres">
      <dgm:prSet presAssocID="{DC1DB813-E0AE-413D-8CDC-7814AA5DDF68}" presName="linNode" presStyleCnt="0"/>
      <dgm:spPr/>
    </dgm:pt>
    <dgm:pt modelId="{427B1CDC-4934-4696-A4A8-5CC83BD3684F}" type="pres">
      <dgm:prSet presAssocID="{DC1DB813-E0AE-413D-8CDC-7814AA5DDF68}" presName="parentShp" presStyleLbl="node1" presStyleIdx="1" presStyleCnt="4">
        <dgm:presLayoutVars>
          <dgm:bulletEnabled val="1"/>
        </dgm:presLayoutVars>
      </dgm:prSet>
      <dgm:spPr/>
    </dgm:pt>
    <dgm:pt modelId="{AD72B413-BE7A-4E9B-A6B6-DE0F690147D1}" type="pres">
      <dgm:prSet presAssocID="{DC1DB813-E0AE-413D-8CDC-7814AA5DDF68}" presName="childShp" presStyleLbl="bgAccFollowNode1" presStyleIdx="1" presStyleCnt="4">
        <dgm:presLayoutVars>
          <dgm:bulletEnabled val="1"/>
        </dgm:presLayoutVars>
      </dgm:prSet>
      <dgm:spPr/>
    </dgm:pt>
    <dgm:pt modelId="{8CB37B5D-D465-45F3-8B00-8CBBA09DC017}" type="pres">
      <dgm:prSet presAssocID="{01F525F6-646D-4904-823D-C83C8B8CACAD}" presName="spacing" presStyleCnt="0"/>
      <dgm:spPr/>
    </dgm:pt>
    <dgm:pt modelId="{933A9A29-4417-437F-9247-CBD40CE1DBFE}" type="pres">
      <dgm:prSet presAssocID="{335E8247-5A01-4B28-9714-5EA0F780A41D}" presName="linNode" presStyleCnt="0"/>
      <dgm:spPr/>
    </dgm:pt>
    <dgm:pt modelId="{F8DD90D4-B5EB-4CD8-8DC6-E233A2D3305B}" type="pres">
      <dgm:prSet presAssocID="{335E8247-5A01-4B28-9714-5EA0F780A41D}" presName="parentShp" presStyleLbl="node1" presStyleIdx="2" presStyleCnt="4">
        <dgm:presLayoutVars>
          <dgm:bulletEnabled val="1"/>
        </dgm:presLayoutVars>
      </dgm:prSet>
      <dgm:spPr/>
    </dgm:pt>
    <dgm:pt modelId="{5657312D-C025-4AD0-A826-5EC8CABEA411}" type="pres">
      <dgm:prSet presAssocID="{335E8247-5A01-4B28-9714-5EA0F780A41D}" presName="childShp" presStyleLbl="bgAccFollowNode1" presStyleIdx="2" presStyleCnt="4">
        <dgm:presLayoutVars>
          <dgm:bulletEnabled val="1"/>
        </dgm:presLayoutVars>
      </dgm:prSet>
      <dgm:spPr/>
    </dgm:pt>
    <dgm:pt modelId="{BA0748A5-BAAB-4C76-9278-C032F674419F}" type="pres">
      <dgm:prSet presAssocID="{44F17D99-FE4E-4CD9-A6DE-0EB7EA858D6C}" presName="spacing" presStyleCnt="0"/>
      <dgm:spPr/>
    </dgm:pt>
    <dgm:pt modelId="{B54ABCA4-566F-46EC-8A34-1E0B10A201A6}" type="pres">
      <dgm:prSet presAssocID="{5FA1EECE-824B-4929-85CC-8496355656D1}" presName="linNode" presStyleCnt="0"/>
      <dgm:spPr/>
    </dgm:pt>
    <dgm:pt modelId="{FB62ACA9-7E62-4D09-A392-843D50EC71F1}" type="pres">
      <dgm:prSet presAssocID="{5FA1EECE-824B-4929-85CC-8496355656D1}" presName="parentShp" presStyleLbl="node1" presStyleIdx="3" presStyleCnt="4">
        <dgm:presLayoutVars>
          <dgm:bulletEnabled val="1"/>
        </dgm:presLayoutVars>
      </dgm:prSet>
      <dgm:spPr/>
    </dgm:pt>
    <dgm:pt modelId="{7FFB88CC-B71E-46D2-85B5-DC76D841F86B}" type="pres">
      <dgm:prSet presAssocID="{5FA1EECE-824B-4929-85CC-8496355656D1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D88FDA0A-6F14-494C-A7A4-251E1CDB8D14}" type="presOf" srcId="{65FB0AC4-3352-419B-B97B-18D8BFDE7C65}" destId="{7FFB88CC-B71E-46D2-85B5-DC76D841F86B}" srcOrd="0" destOrd="0" presId="urn:microsoft.com/office/officeart/2005/8/layout/vList6"/>
    <dgm:cxn modelId="{6E622610-4A33-40C8-94BF-CC284CB72A9A}" type="presOf" srcId="{6021A8A3-E16B-46AD-88AF-C3FCC1B34A7A}" destId="{5657312D-C025-4AD0-A826-5EC8CABEA411}" srcOrd="0" destOrd="0" presId="urn:microsoft.com/office/officeart/2005/8/layout/vList6"/>
    <dgm:cxn modelId="{8D42B52C-1418-4D58-A8BB-8FF935D03C6D}" srcId="{DC1DB813-E0AE-413D-8CDC-7814AA5DDF68}" destId="{D9A92240-F8AB-422F-BB53-5ED87F7184A6}" srcOrd="0" destOrd="0" parTransId="{05324B9B-1284-468B-990E-98640EE689BF}" sibTransId="{40065634-FA05-4814-A971-A3E503B140A0}"/>
    <dgm:cxn modelId="{A33F273C-EFEA-4E85-BC2B-8E04DBC63B73}" srcId="{DC1DB813-E0AE-413D-8CDC-7814AA5DDF68}" destId="{330DFF77-E986-4586-9F18-9A21620A02DE}" srcOrd="1" destOrd="0" parTransId="{A32B1AE1-5E47-45CC-B655-19BDE0486B8C}" sibTransId="{3CF1908C-846A-4A46-A5F9-EE905E260DA4}"/>
    <dgm:cxn modelId="{9EEA7B5C-5DB2-40B1-B856-FFB2D97874BB}" type="presOf" srcId="{68B9182D-D64E-478B-ABCD-F2D9BAE3D0BD}" destId="{B2D09F46-73D4-4B93-ACB4-4D8801589340}" srcOrd="0" destOrd="0" presId="urn:microsoft.com/office/officeart/2005/8/layout/vList6"/>
    <dgm:cxn modelId="{34B13F60-67C0-4478-81BD-AE3296E5558E}" srcId="{5FA1EECE-824B-4929-85CC-8496355656D1}" destId="{8D2FDCBF-627A-4F7B-B652-2B6858B7E485}" srcOrd="1" destOrd="0" parTransId="{F263D26A-32CD-4517-A8C5-3A2CFF2D8A53}" sibTransId="{63F0B506-FCC4-4881-BBA0-EF1FC0FB43F0}"/>
    <dgm:cxn modelId="{08F1396A-2406-4645-8E81-DF9C139EBF5B}" srcId="{5FC2093E-7D49-4074-9BF3-26462762C3DC}" destId="{68B9182D-D64E-478B-ABCD-F2D9BAE3D0BD}" srcOrd="0" destOrd="0" parTransId="{218E46FD-E1A6-464D-B4EF-94219C254C30}" sibTransId="{1F929508-5C01-433A-85C3-B93186034374}"/>
    <dgm:cxn modelId="{47109F71-AFFE-45A8-8DCB-696739C45D9F}" type="presOf" srcId="{330DFF77-E986-4586-9F18-9A21620A02DE}" destId="{AD72B413-BE7A-4E9B-A6B6-DE0F690147D1}" srcOrd="0" destOrd="1" presId="urn:microsoft.com/office/officeart/2005/8/layout/vList6"/>
    <dgm:cxn modelId="{9938E671-ED9C-4069-BC8B-BA0C1B7C7540}" type="presOf" srcId="{5FC2093E-7D49-4074-9BF3-26462762C3DC}" destId="{F0FFCA8C-BFA9-4301-87AF-38C67433225C}" srcOrd="0" destOrd="0" presId="urn:microsoft.com/office/officeart/2005/8/layout/vList6"/>
    <dgm:cxn modelId="{C5BBC37D-7E8E-4C94-A185-935541B70B56}" type="presOf" srcId="{DC1DB813-E0AE-413D-8CDC-7814AA5DDF68}" destId="{427B1CDC-4934-4696-A4A8-5CC83BD3684F}" srcOrd="0" destOrd="0" presId="urn:microsoft.com/office/officeart/2005/8/layout/vList6"/>
    <dgm:cxn modelId="{4E31F67E-33A3-48AC-97B1-949F1117B4D7}" type="presOf" srcId="{5FA1EECE-824B-4929-85CC-8496355656D1}" destId="{FB62ACA9-7E62-4D09-A392-843D50EC71F1}" srcOrd="0" destOrd="0" presId="urn:microsoft.com/office/officeart/2005/8/layout/vList6"/>
    <dgm:cxn modelId="{8A09AB81-BE26-43A7-AF4B-D8BCE3B2D899}" srcId="{C57B04D8-A5E1-4DDC-B894-F7B635DAAB45}" destId="{DC1DB813-E0AE-413D-8CDC-7814AA5DDF68}" srcOrd="1" destOrd="0" parTransId="{AC55F7D0-A774-4349-B27F-8A3EC0EE7F7C}" sibTransId="{01F525F6-646D-4904-823D-C83C8B8CACAD}"/>
    <dgm:cxn modelId="{A11DE2AB-9B3D-4CF7-B6D2-4C59F3BA87BB}" type="presOf" srcId="{C57B04D8-A5E1-4DDC-B894-F7B635DAAB45}" destId="{8D2B6824-7486-4C7D-97E4-07BC34FF941F}" srcOrd="0" destOrd="0" presId="urn:microsoft.com/office/officeart/2005/8/layout/vList6"/>
    <dgm:cxn modelId="{57BA3CB0-99A5-4548-803E-2E608516D19D}" type="presOf" srcId="{8D2FDCBF-627A-4F7B-B652-2B6858B7E485}" destId="{7FFB88CC-B71E-46D2-85B5-DC76D841F86B}" srcOrd="0" destOrd="1" presId="urn:microsoft.com/office/officeart/2005/8/layout/vList6"/>
    <dgm:cxn modelId="{39B72EB5-4E2B-422F-9B52-FEF3E668C097}" srcId="{5FA1EECE-824B-4929-85CC-8496355656D1}" destId="{65FB0AC4-3352-419B-B97B-18D8BFDE7C65}" srcOrd="0" destOrd="0" parTransId="{D9606EA2-4419-489B-A416-C7A71C21855B}" sibTransId="{1163B69D-18C2-4EBF-B1B3-4C5B62579A35}"/>
    <dgm:cxn modelId="{99D00AC5-4E0D-41DB-96F0-0B7600B410C3}" srcId="{335E8247-5A01-4B28-9714-5EA0F780A41D}" destId="{6021A8A3-E16B-46AD-88AF-C3FCC1B34A7A}" srcOrd="0" destOrd="0" parTransId="{C5B62EA5-2034-44C6-900F-901A7CC7D9A4}" sibTransId="{D6C5CA91-972E-48E5-840A-2E01877145FA}"/>
    <dgm:cxn modelId="{3EB4CAC7-80F7-4B9C-BC0D-6F5D888B858D}" srcId="{C57B04D8-A5E1-4DDC-B894-F7B635DAAB45}" destId="{5FA1EECE-824B-4929-85CC-8496355656D1}" srcOrd="3" destOrd="0" parTransId="{C5275351-8ACD-4BD9-B3C0-A1943F33287A}" sibTransId="{BA47E5E6-1DB3-414B-8708-0358EC3CD339}"/>
    <dgm:cxn modelId="{1A9662E7-0BB5-4204-9F4D-78B1091D6CFD}" type="presOf" srcId="{D9A92240-F8AB-422F-BB53-5ED87F7184A6}" destId="{AD72B413-BE7A-4E9B-A6B6-DE0F690147D1}" srcOrd="0" destOrd="0" presId="urn:microsoft.com/office/officeart/2005/8/layout/vList6"/>
    <dgm:cxn modelId="{C6D59CEE-7B6D-4109-9DAD-6ADCECE33529}" type="presOf" srcId="{99A40209-5135-4D1F-9935-885198EF211A}" destId="{B2D09F46-73D4-4B93-ACB4-4D8801589340}" srcOrd="0" destOrd="1" presId="urn:microsoft.com/office/officeart/2005/8/layout/vList6"/>
    <dgm:cxn modelId="{6CCAD9F3-DAF4-477A-BFAC-0EF07A47A9F1}" srcId="{C57B04D8-A5E1-4DDC-B894-F7B635DAAB45}" destId="{335E8247-5A01-4B28-9714-5EA0F780A41D}" srcOrd="2" destOrd="0" parTransId="{57C44C62-B2DC-4AF3-8645-5DA8F0269DE9}" sibTransId="{44F17D99-FE4E-4CD9-A6DE-0EB7EA858D6C}"/>
    <dgm:cxn modelId="{4AAD0BF8-6EF2-4F47-8803-8ADE8A421F2D}" srcId="{5FC2093E-7D49-4074-9BF3-26462762C3DC}" destId="{99A40209-5135-4D1F-9935-885198EF211A}" srcOrd="1" destOrd="0" parTransId="{9133D639-5050-43D6-BF4B-29EAA335CF56}" sibTransId="{61A78FD9-207D-4948-B584-FF9BFC94DA8A}"/>
    <dgm:cxn modelId="{5901FCF8-47EB-48FE-AB13-28B6373BF321}" type="presOf" srcId="{335E8247-5A01-4B28-9714-5EA0F780A41D}" destId="{F8DD90D4-B5EB-4CD8-8DC6-E233A2D3305B}" srcOrd="0" destOrd="0" presId="urn:microsoft.com/office/officeart/2005/8/layout/vList6"/>
    <dgm:cxn modelId="{914E18FB-6B43-4A7E-90CE-16186E850B41}" srcId="{C57B04D8-A5E1-4DDC-B894-F7B635DAAB45}" destId="{5FC2093E-7D49-4074-9BF3-26462762C3DC}" srcOrd="0" destOrd="0" parTransId="{332E1600-B1B6-4FB2-A86B-4703E5CEFD76}" sibTransId="{791E304B-2013-43FD-88B0-910CA781FBAD}"/>
    <dgm:cxn modelId="{E62CFFB9-E5D2-4E32-A82A-AFD7F728B828}" type="presParOf" srcId="{8D2B6824-7486-4C7D-97E4-07BC34FF941F}" destId="{362D7776-BB83-4C49-8FC3-C0596AFD3D54}" srcOrd="0" destOrd="0" presId="urn:microsoft.com/office/officeart/2005/8/layout/vList6"/>
    <dgm:cxn modelId="{5B194ACE-8284-4243-8CF8-A03255424455}" type="presParOf" srcId="{362D7776-BB83-4C49-8FC3-C0596AFD3D54}" destId="{F0FFCA8C-BFA9-4301-87AF-38C67433225C}" srcOrd="0" destOrd="0" presId="urn:microsoft.com/office/officeart/2005/8/layout/vList6"/>
    <dgm:cxn modelId="{402A6D32-EAF6-42DA-ADA6-E05420BE6EF2}" type="presParOf" srcId="{362D7776-BB83-4C49-8FC3-C0596AFD3D54}" destId="{B2D09F46-73D4-4B93-ACB4-4D8801589340}" srcOrd="1" destOrd="0" presId="urn:microsoft.com/office/officeart/2005/8/layout/vList6"/>
    <dgm:cxn modelId="{5CF6BAC6-28CA-4671-BBAE-573FFC97642C}" type="presParOf" srcId="{8D2B6824-7486-4C7D-97E4-07BC34FF941F}" destId="{85740F0B-BD2F-440F-BBF1-7C59A25B0C0B}" srcOrd="1" destOrd="0" presId="urn:microsoft.com/office/officeart/2005/8/layout/vList6"/>
    <dgm:cxn modelId="{557CEFE7-68C2-42E1-AD92-5D0AA092F52C}" type="presParOf" srcId="{8D2B6824-7486-4C7D-97E4-07BC34FF941F}" destId="{D8AACCD1-5F29-4A71-8301-2EC4AE73A816}" srcOrd="2" destOrd="0" presId="urn:microsoft.com/office/officeart/2005/8/layout/vList6"/>
    <dgm:cxn modelId="{B6D35B6B-3691-4B71-92CE-FF4E83271F30}" type="presParOf" srcId="{D8AACCD1-5F29-4A71-8301-2EC4AE73A816}" destId="{427B1CDC-4934-4696-A4A8-5CC83BD3684F}" srcOrd="0" destOrd="0" presId="urn:microsoft.com/office/officeart/2005/8/layout/vList6"/>
    <dgm:cxn modelId="{524C37BE-AB14-4A38-A958-D9DD28106DE7}" type="presParOf" srcId="{D8AACCD1-5F29-4A71-8301-2EC4AE73A816}" destId="{AD72B413-BE7A-4E9B-A6B6-DE0F690147D1}" srcOrd="1" destOrd="0" presId="urn:microsoft.com/office/officeart/2005/8/layout/vList6"/>
    <dgm:cxn modelId="{CF4ECFA1-152B-43E2-B34A-17765EE9F9CB}" type="presParOf" srcId="{8D2B6824-7486-4C7D-97E4-07BC34FF941F}" destId="{8CB37B5D-D465-45F3-8B00-8CBBA09DC017}" srcOrd="3" destOrd="0" presId="urn:microsoft.com/office/officeart/2005/8/layout/vList6"/>
    <dgm:cxn modelId="{E2C9B0EA-3379-4651-84DC-3B0BC6E7F6A0}" type="presParOf" srcId="{8D2B6824-7486-4C7D-97E4-07BC34FF941F}" destId="{933A9A29-4417-437F-9247-CBD40CE1DBFE}" srcOrd="4" destOrd="0" presId="urn:microsoft.com/office/officeart/2005/8/layout/vList6"/>
    <dgm:cxn modelId="{DC93096A-CD28-46DA-A511-4476E3399FFA}" type="presParOf" srcId="{933A9A29-4417-437F-9247-CBD40CE1DBFE}" destId="{F8DD90D4-B5EB-4CD8-8DC6-E233A2D3305B}" srcOrd="0" destOrd="0" presId="urn:microsoft.com/office/officeart/2005/8/layout/vList6"/>
    <dgm:cxn modelId="{4D7FD3D6-CADA-4C82-87E0-046406A2AA02}" type="presParOf" srcId="{933A9A29-4417-437F-9247-CBD40CE1DBFE}" destId="{5657312D-C025-4AD0-A826-5EC8CABEA411}" srcOrd="1" destOrd="0" presId="urn:microsoft.com/office/officeart/2005/8/layout/vList6"/>
    <dgm:cxn modelId="{E7731B1D-5980-4B22-9EFA-4606510522D3}" type="presParOf" srcId="{8D2B6824-7486-4C7D-97E4-07BC34FF941F}" destId="{BA0748A5-BAAB-4C76-9278-C032F674419F}" srcOrd="5" destOrd="0" presId="urn:microsoft.com/office/officeart/2005/8/layout/vList6"/>
    <dgm:cxn modelId="{1D1D9AFF-B28B-466F-9D7A-FED5AD91A136}" type="presParOf" srcId="{8D2B6824-7486-4C7D-97E4-07BC34FF941F}" destId="{B54ABCA4-566F-46EC-8A34-1E0B10A201A6}" srcOrd="6" destOrd="0" presId="urn:microsoft.com/office/officeart/2005/8/layout/vList6"/>
    <dgm:cxn modelId="{04890F96-D043-4BA0-8B52-79DCE46B35E8}" type="presParOf" srcId="{B54ABCA4-566F-46EC-8A34-1E0B10A201A6}" destId="{FB62ACA9-7E62-4D09-A392-843D50EC71F1}" srcOrd="0" destOrd="0" presId="urn:microsoft.com/office/officeart/2005/8/layout/vList6"/>
    <dgm:cxn modelId="{431C0590-E34C-4FC5-8102-0AE31EEB4E2D}" type="presParOf" srcId="{B54ABCA4-566F-46EC-8A34-1E0B10A201A6}" destId="{7FFB88CC-B71E-46D2-85B5-DC76D841F86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09F46-73D4-4B93-ACB4-4D8801589340}">
      <dsp:nvSpPr>
        <dsp:cNvPr id="0" name=""/>
        <dsp:cNvSpPr/>
      </dsp:nvSpPr>
      <dsp:spPr>
        <a:xfrm>
          <a:off x="4206240" y="1274"/>
          <a:ext cx="6309360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Холмистая местность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Пейзажи</a:t>
          </a:r>
        </a:p>
      </dsp:txBody>
      <dsp:txXfrm>
        <a:off x="4206240" y="127692"/>
        <a:ext cx="5930105" cy="758510"/>
      </dsp:txXfrm>
    </dsp:sp>
    <dsp:sp modelId="{F0FFCA8C-BFA9-4301-87AF-38C67433225C}">
      <dsp:nvSpPr>
        <dsp:cNvPr id="0" name=""/>
        <dsp:cNvSpPr/>
      </dsp:nvSpPr>
      <dsp:spPr>
        <a:xfrm>
          <a:off x="0" y="1274"/>
          <a:ext cx="4206240" cy="1011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Оздоровительный туризм</a:t>
          </a:r>
        </a:p>
      </dsp:txBody>
      <dsp:txXfrm>
        <a:off x="49370" y="50644"/>
        <a:ext cx="4107500" cy="912606"/>
      </dsp:txXfrm>
    </dsp:sp>
    <dsp:sp modelId="{AD72B413-BE7A-4E9B-A6B6-DE0F690147D1}">
      <dsp:nvSpPr>
        <dsp:cNvPr id="0" name=""/>
        <dsp:cNvSpPr/>
      </dsp:nvSpPr>
      <dsp:spPr>
        <a:xfrm>
          <a:off x="4206240" y="1113755"/>
          <a:ext cx="6309360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Пересеченная местность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Наличие препятствий</a:t>
          </a:r>
        </a:p>
      </dsp:txBody>
      <dsp:txXfrm>
        <a:off x="4206240" y="1240173"/>
        <a:ext cx="5930105" cy="758510"/>
      </dsp:txXfrm>
    </dsp:sp>
    <dsp:sp modelId="{427B1CDC-4934-4696-A4A8-5CC83BD3684F}">
      <dsp:nvSpPr>
        <dsp:cNvPr id="0" name=""/>
        <dsp:cNvSpPr/>
      </dsp:nvSpPr>
      <dsp:spPr>
        <a:xfrm>
          <a:off x="0" y="1113755"/>
          <a:ext cx="4206240" cy="1011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Спортивный туризм</a:t>
          </a:r>
        </a:p>
      </dsp:txBody>
      <dsp:txXfrm>
        <a:off x="49370" y="1163125"/>
        <a:ext cx="4107500" cy="912606"/>
      </dsp:txXfrm>
    </dsp:sp>
    <dsp:sp modelId="{5657312D-C025-4AD0-A826-5EC8CABEA411}">
      <dsp:nvSpPr>
        <dsp:cNvPr id="0" name=""/>
        <dsp:cNvSpPr/>
      </dsp:nvSpPr>
      <dsp:spPr>
        <a:xfrm>
          <a:off x="4206240" y="2226236"/>
          <a:ext cx="6309360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Склоны разной крутизны</a:t>
          </a:r>
        </a:p>
      </dsp:txBody>
      <dsp:txXfrm>
        <a:off x="4206240" y="2352654"/>
        <a:ext cx="5930105" cy="758510"/>
      </dsp:txXfrm>
    </dsp:sp>
    <dsp:sp modelId="{F8DD90D4-B5EB-4CD8-8DC6-E233A2D3305B}">
      <dsp:nvSpPr>
        <dsp:cNvPr id="0" name=""/>
        <dsp:cNvSpPr/>
      </dsp:nvSpPr>
      <dsp:spPr>
        <a:xfrm>
          <a:off x="0" y="2226236"/>
          <a:ext cx="4206240" cy="1011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Горнолыжный туризм</a:t>
          </a:r>
        </a:p>
      </dsp:txBody>
      <dsp:txXfrm>
        <a:off x="49370" y="2275606"/>
        <a:ext cx="4107500" cy="912606"/>
      </dsp:txXfrm>
    </dsp:sp>
    <dsp:sp modelId="{7FFB88CC-B71E-46D2-85B5-DC76D841F86B}">
      <dsp:nvSpPr>
        <dsp:cNvPr id="0" name=""/>
        <dsp:cNvSpPr/>
      </dsp:nvSpPr>
      <dsp:spPr>
        <a:xfrm>
          <a:off x="4206240" y="3338717"/>
          <a:ext cx="6309360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Высокие горы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Крутые скалы</a:t>
          </a:r>
        </a:p>
      </dsp:txBody>
      <dsp:txXfrm>
        <a:off x="4206240" y="3465135"/>
        <a:ext cx="5930105" cy="758510"/>
      </dsp:txXfrm>
    </dsp:sp>
    <dsp:sp modelId="{FB62ACA9-7E62-4D09-A392-843D50EC71F1}">
      <dsp:nvSpPr>
        <dsp:cNvPr id="0" name=""/>
        <dsp:cNvSpPr/>
      </dsp:nvSpPr>
      <dsp:spPr>
        <a:xfrm>
          <a:off x="0" y="3338717"/>
          <a:ext cx="4206240" cy="1011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Альпинизм, горный туризм</a:t>
          </a:r>
        </a:p>
      </dsp:txBody>
      <dsp:txXfrm>
        <a:off x="49370" y="3388087"/>
        <a:ext cx="4107500" cy="912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3C5C1-778E-45B0-A998-04EBCF9ED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4F56E6-4251-4B1E-B731-ADE36E73D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41B41C-1184-445E-BFC1-8145548F0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2256-B398-4D32-908C-543A434CA9DC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95ED3F-D875-4BE4-A45C-97C258D0E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7E631-BC7F-4F2F-B7F6-3471C978F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7C9C-EB55-49AA-8B7D-0E007A92A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33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65ECA-92D9-49F3-BB6C-BDEBAF43A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FCCFF6-0ABB-4EF0-BCAD-A6D33251A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B01EB3-C97D-4C47-B830-9E8AEA209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2256-B398-4D32-908C-543A434CA9DC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2094FA-B9A5-44F0-8E93-3C1D02CDA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30ABDB-B051-4CD8-AAF2-6663115A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7C9C-EB55-49AA-8B7D-0E007A92A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02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D371DB2-F012-4B8B-8D41-4E2E4A9C6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1E9374-1BBC-4DE1-A7CF-8D09DC6DB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ACB268-7603-46D3-87C9-98DBC3E2D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2256-B398-4D32-908C-543A434CA9DC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500D90-1722-4BDC-B15A-B5AF867BA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A13F3B-8ACB-4A03-8C50-2D69C4BC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7C9C-EB55-49AA-8B7D-0E007A92A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4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EC47F-B910-46E8-AF5E-851CF6493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1437D1-58AC-4835-8B61-1DF00100C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18AD2B-3B00-4802-9A84-ED1D0E6C9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2256-B398-4D32-908C-543A434CA9DC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89096D-5EAF-447F-AACD-7BCF4A4D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B74E34-60A1-48F0-BFB3-A2C5C952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7C9C-EB55-49AA-8B7D-0E007A92A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23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3726E-2691-4BC4-907B-E581EA337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B14DBD-FBCE-4D0F-A998-E1F59A4A8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DFD608-2DA0-446E-9B97-1B72B525F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2256-B398-4D32-908C-543A434CA9DC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FF43E-960E-4F35-8887-ACF6DD71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EE449D-6C84-4CF5-99AB-D88B20EA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7C9C-EB55-49AA-8B7D-0E007A92A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28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B9467-8C62-4C71-9CE4-6333C73A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A62B72-D3EB-40C3-BC49-87FD66636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62AF20-3A82-450F-BC8D-32478FDF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B45AE5-9C55-46AE-ABAA-EC1FA09A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2256-B398-4D32-908C-543A434CA9DC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603FD0-830D-4FBD-9F4A-D3571FDAE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348FC0-B079-4FA5-9729-09EBE6FE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7C9C-EB55-49AA-8B7D-0E007A92A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54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BA6357-33DD-4170-9CA6-115D9324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9C4660-D3BD-47F5-9E98-2B38764D6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F0E8A4-1F15-49B8-9EBC-81CB05DFF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029F90-6604-4FB4-90FF-3D14E6A2E3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8FE68A-7EF0-41A9-BE97-DD3E6E3630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2F81994-8CBE-450F-8038-DE7673AD6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2256-B398-4D32-908C-543A434CA9DC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686B089-5E0C-4D23-8AC1-E67E7DE8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D516A8-52DC-403F-80E0-CBCCCFAD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7C9C-EB55-49AA-8B7D-0E007A92A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42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6202F-89FA-4A5A-A5B1-2A24BE5D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0C5A61-139F-479A-8D41-065B08699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2256-B398-4D32-908C-543A434CA9DC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1A5E4B-A829-4250-ACE1-B34005243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894777-BD62-49B9-9C7E-6AD6AA71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7C9C-EB55-49AA-8B7D-0E007A92A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83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D427E3-97F4-430C-9B9E-A42C97BC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2256-B398-4D32-908C-543A434CA9DC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17E9FE-A439-4A8E-BEA5-79751DC9F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8F6A7C-A44F-41D2-9608-5C8EF5B15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7C9C-EB55-49AA-8B7D-0E007A92A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4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630F1-EA65-4D2A-9979-0F8C7FFE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2627DE-B97F-402C-AB02-1540CCE6C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3A84A4-D1CA-49D0-B93F-C09956E10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435A1D-6BC3-419B-8344-5247EA54D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2256-B398-4D32-908C-543A434CA9DC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04D00D-F773-4B57-AE72-2A4382358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00255F-1F03-41D8-8522-6DB9B137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7C9C-EB55-49AA-8B7D-0E007A92A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47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77149-B065-46F0-BCD8-1180814B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F1D9E4-2CCB-49D7-A958-D27F79A27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E52DC4-FE8A-4671-B647-1550B40DE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C2AB75-241E-4DC2-8979-6CAE26F13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2256-B398-4D32-908C-543A434CA9DC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588918-3662-4FAB-8505-9ABB9345E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78D0E3-3DDA-4E90-ADD4-906B68491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7C9C-EB55-49AA-8B7D-0E007A92A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39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96708-0AC7-410B-B41E-95A9A87A0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0CD4C1-A743-4CE0-ADB5-5F6551584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FE2B20-2EBA-4594-B3DA-4B4E1C1AB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22256-B398-4D32-908C-543A434CA9DC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D19B60-415E-4B39-A5A5-83E7F2655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B720E5-DB7B-4E52-B9CC-D169D50A0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D7C9C-EB55-49AA-8B7D-0E007A92A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07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ultiurok.ru/files/priezientatsiia-k-uroku-ghieoghrafii-na-tiemu-ri-2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prezentaciya-sostav-i-politicheskaya-karta-evropi-prirodnie-usloviya-i-resursi-klass-1331876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eographyofrussia.com/relef-rossii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F%D0%BD%D0%B0_(%D1%80%D0%B5%D0%BA%D0%B0)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engeoculture.livejournal.com/20464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ultiurok.ru/files/urok-11-13-razdiel-3-riel-ief-ziemli-7-klass-avtor.html" TargetMode="Externa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kartinki/geografija/Relef-Afriki/022-Osobennosti-relefa-Afriki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irplaneta.ru/materik-iuzhnaia-amerika-opisanie-relef-klimat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klass.ru/p/geografiya/7-klass/severnaia-amerika-403478/geograficheskoe-polozhenie-i-osobennosti-prirody-severnoi-ameriki-387445/re-28568dad-4b16-4f6f-997d-2c975682802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n----8sbiecm6bhdx8i.xn--p1ai/%D1%80%D0%B5%D0%BB%D1%8C%D0%B5%D1%84%20%D0%90%D0%B2%D1%81%D1%82%D1%80%D0%B0%D0%BB%D0%B8%D0%B8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5BB8E-7E34-4539-8385-CD268303D6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Рельеф как ресурс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438966-ADA6-4148-8BB3-61AD63C372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Лекция </a:t>
            </a:r>
          </a:p>
        </p:txBody>
      </p:sp>
    </p:spTree>
    <p:extLst>
      <p:ext uri="{BB962C8B-B14F-4D97-AF65-F5344CB8AC3E}">
        <p14:creationId xmlns:p14="http://schemas.microsoft.com/office/powerpoint/2010/main" val="377248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01D1E-8BCD-4AB8-B6D8-76895B21B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546E08-F247-464C-A71A-412288A05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199" y="-1"/>
            <a:ext cx="9234055" cy="6925541"/>
          </a:xfrm>
        </p:spPr>
      </p:pic>
    </p:spTree>
    <p:extLst>
      <p:ext uri="{BB962C8B-B14F-4D97-AF65-F5344CB8AC3E}">
        <p14:creationId xmlns:p14="http://schemas.microsoft.com/office/powerpoint/2010/main" val="2081773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FAB4D-B0D1-4986-BADE-ECCC3F0FB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E9FDFB1-5538-4FD6-A62F-F3863CDF6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464" b="9832"/>
          <a:stretch/>
        </p:blipFill>
        <p:spPr>
          <a:xfrm>
            <a:off x="-1" y="0"/>
            <a:ext cx="12078567" cy="6858000"/>
          </a:xfrm>
        </p:spPr>
      </p:pic>
    </p:spTree>
    <p:extLst>
      <p:ext uri="{BB962C8B-B14F-4D97-AF65-F5344CB8AC3E}">
        <p14:creationId xmlns:p14="http://schemas.microsoft.com/office/powerpoint/2010/main" val="3150665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E8FB9C33-0F05-4777-ABC9-CD9340A14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1092" y="0"/>
            <a:ext cx="11749815" cy="6858000"/>
          </a:xfrm>
        </p:spPr>
      </p:pic>
    </p:spTree>
    <p:extLst>
      <p:ext uri="{BB962C8B-B14F-4D97-AF65-F5344CB8AC3E}">
        <p14:creationId xmlns:p14="http://schemas.microsoft.com/office/powerpoint/2010/main" val="3827500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80224-FB7F-4141-91B8-9CC6C9FFB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9CFD8F-AB72-4D0E-9514-87BDEA52F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86001" y="0"/>
            <a:ext cx="739008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04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6EC712-11CC-47AA-A206-A916A7558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рельефа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E618765-6FD5-42F4-A6CC-ABEEFDD5CF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4008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128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5F4AD-2C8B-4C30-8461-2ABD349F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7D4261-8D46-4E40-9B1C-A7027BD75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Понятие о рельефе. Формы рельефа</a:t>
            </a:r>
          </a:p>
          <a:p>
            <a:r>
              <a:rPr lang="ru-RU" dirty="0"/>
              <a:t>Рельеф мира, России и Якутии</a:t>
            </a:r>
          </a:p>
          <a:p>
            <a:r>
              <a:rPr lang="ru-RU" dirty="0"/>
              <a:t>Оценка рельефа для разных видов туризма</a:t>
            </a:r>
          </a:p>
        </p:txBody>
      </p:sp>
    </p:spTree>
    <p:extLst>
      <p:ext uri="{BB962C8B-B14F-4D97-AF65-F5344CB8AC3E}">
        <p14:creationId xmlns:p14="http://schemas.microsoft.com/office/powerpoint/2010/main" val="199836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35999-B1E4-41FE-9505-01D40081C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Понятие о рельефе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F51FD7-C29C-4AC5-9264-CE15F8D0D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 такое рельеф?</a:t>
            </a:r>
          </a:p>
          <a:p>
            <a:r>
              <a:rPr lang="ru-RU" dirty="0"/>
              <a:t>Это неровности земной поверхности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03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7997351-7A64-4B9C-9B1D-2944C4AF9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67250" y="2934494"/>
            <a:ext cx="2857500" cy="21336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C22844-086F-4878-B998-C51F88220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4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625D0-90AA-4668-A21C-D9666C3DA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Рельеф мира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152720-B3B5-4BC9-9A76-E3EE99FD9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9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E480AA03-260F-42AA-9A85-F98B26AD3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74903" y="0"/>
            <a:ext cx="7943170" cy="6876460"/>
          </a:xfrm>
        </p:spPr>
      </p:pic>
    </p:spTree>
    <p:extLst>
      <p:ext uri="{BB962C8B-B14F-4D97-AF65-F5344CB8AC3E}">
        <p14:creationId xmlns:p14="http://schemas.microsoft.com/office/powerpoint/2010/main" val="3168676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6AD25-9A26-4D6E-8EA0-355210FE4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337E8915-EAC1-492B-9F09-8C4B6D75E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85565" y="-1"/>
            <a:ext cx="5169962" cy="6889677"/>
          </a:xfrm>
        </p:spPr>
      </p:pic>
    </p:spTree>
    <p:extLst>
      <p:ext uri="{BB962C8B-B14F-4D97-AF65-F5344CB8AC3E}">
        <p14:creationId xmlns:p14="http://schemas.microsoft.com/office/powerpoint/2010/main" val="1262916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F97AF-21D9-4B0A-834F-47DD0430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72291A-E969-4CAE-BB6B-9644974E5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74520" y="0"/>
            <a:ext cx="6615434" cy="6858000"/>
          </a:xfrm>
        </p:spPr>
      </p:pic>
    </p:spTree>
    <p:extLst>
      <p:ext uri="{BB962C8B-B14F-4D97-AF65-F5344CB8AC3E}">
        <p14:creationId xmlns:p14="http://schemas.microsoft.com/office/powerpoint/2010/main" val="3298763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D3ED9-64C7-4025-8981-1ABF9E9B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8717EC5-F3A5-4AC5-81A9-8FA7AA12E6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44386" y="-27329"/>
            <a:ext cx="8006196" cy="6885329"/>
          </a:xfrm>
        </p:spPr>
      </p:pic>
    </p:spTree>
    <p:extLst>
      <p:ext uri="{BB962C8B-B14F-4D97-AF65-F5344CB8AC3E}">
        <p14:creationId xmlns:p14="http://schemas.microsoft.com/office/powerpoint/2010/main" val="2420164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62</Words>
  <Application>Microsoft Office PowerPoint</Application>
  <PresentationFormat>Широкоэкранный</PresentationFormat>
  <Paragraphs>22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Рельеф как ресурс</vt:lpstr>
      <vt:lpstr>Содержание </vt:lpstr>
      <vt:lpstr>Понятие о рельефе</vt:lpstr>
      <vt:lpstr>Презентация PowerPoint</vt:lpstr>
      <vt:lpstr>Рельеф мира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рельефа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Рельеф как ресурс</dc:title>
  <dc:creator>Svetlana Ivanova</dc:creator>
  <cp:lastModifiedBy>Svetlana Ivanova</cp:lastModifiedBy>
  <cp:revision>8</cp:revision>
  <dcterms:created xsi:type="dcterms:W3CDTF">2021-02-03T05:55:18Z</dcterms:created>
  <dcterms:modified xsi:type="dcterms:W3CDTF">2021-02-03T07:30:16Z</dcterms:modified>
</cp:coreProperties>
</file>