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6C528-B4CD-435D-A1C5-FFC169E4B28A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7221A-DEC3-400A-89D6-4908A24CC7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9825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6C528-B4CD-435D-A1C5-FFC169E4B28A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7221A-DEC3-400A-89D6-4908A24CC7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5547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6C528-B4CD-435D-A1C5-FFC169E4B28A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7221A-DEC3-400A-89D6-4908A24CC7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2536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6C528-B4CD-435D-A1C5-FFC169E4B28A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7221A-DEC3-400A-89D6-4908A24CC7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3431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6C528-B4CD-435D-A1C5-FFC169E4B28A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7221A-DEC3-400A-89D6-4908A24CC7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3320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6C528-B4CD-435D-A1C5-FFC169E4B28A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7221A-DEC3-400A-89D6-4908A24CC7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1867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6C528-B4CD-435D-A1C5-FFC169E4B28A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7221A-DEC3-400A-89D6-4908A24CC7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52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6C528-B4CD-435D-A1C5-FFC169E4B28A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7221A-DEC3-400A-89D6-4908A24CC7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3142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6C528-B4CD-435D-A1C5-FFC169E4B28A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7221A-DEC3-400A-89D6-4908A24CC7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8396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6C528-B4CD-435D-A1C5-FFC169E4B28A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7221A-DEC3-400A-89D6-4908A24CC7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4069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6C528-B4CD-435D-A1C5-FFC169E4B28A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7221A-DEC3-400A-89D6-4908A24CC7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700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6C528-B4CD-435D-A1C5-FFC169E4B28A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7221A-DEC3-400A-89D6-4908A24CC7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8442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Природные условия и природные ресурсы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Раздел 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97399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332656"/>
            <a:ext cx="4048125" cy="20002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70732" y="2636912"/>
            <a:ext cx="3828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Назовите климатические пояса мира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770732" y="3186161"/>
            <a:ext cx="4723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Выделите пояса, благоприятные для развития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770910" y="3789040"/>
            <a:ext cx="4962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Выделите пояса, неблагоприятные для развития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13481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332656"/>
            <a:ext cx="4762500" cy="33337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23728" y="4149080"/>
            <a:ext cx="54062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Перечислите природные зоны мира</a:t>
            </a:r>
          </a:p>
          <a:p>
            <a:r>
              <a:rPr lang="ru-RU" dirty="0" smtClean="0"/>
              <a:t>Выделите те из них, которые способствуют развитию</a:t>
            </a:r>
          </a:p>
          <a:p>
            <a:r>
              <a:rPr lang="ru-RU" dirty="0" smtClean="0"/>
              <a:t>Выделите те из них, которые сдерживают развитие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50319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Природные ресурсы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Компоненты и </a:t>
            </a:r>
            <a:r>
              <a:rPr lang="ru-RU" dirty="0"/>
              <a:t>процессы природной среды, которые на данном уровне экономического развития используются для удовлетворения разнообразных потребностей человека.</a:t>
            </a:r>
          </a:p>
        </p:txBody>
      </p:sp>
    </p:spTree>
    <p:extLst>
      <p:ext uri="{BB962C8B-B14F-4D97-AF65-F5344CB8AC3E}">
        <p14:creationId xmlns:p14="http://schemas.microsoft.com/office/powerpoint/2010/main" val="6967121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Классификации природных ресурсов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Генетическая </a:t>
            </a:r>
          </a:p>
          <a:p>
            <a:r>
              <a:rPr lang="ru-RU" dirty="0" smtClean="0"/>
              <a:t>Экологическая </a:t>
            </a:r>
          </a:p>
          <a:p>
            <a:r>
              <a:rPr lang="ru-RU" dirty="0" smtClean="0"/>
              <a:t>Хозяйственная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43019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Генетическая классификация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Классификация по природным группам:</a:t>
            </a:r>
          </a:p>
          <a:p>
            <a:r>
              <a:rPr lang="ru-RU" dirty="0" smtClean="0"/>
              <a:t>Литосфера </a:t>
            </a:r>
          </a:p>
          <a:p>
            <a:r>
              <a:rPr lang="ru-RU" dirty="0" smtClean="0"/>
              <a:t>Гидросфера </a:t>
            </a:r>
          </a:p>
          <a:p>
            <a:r>
              <a:rPr lang="ru-RU" dirty="0" smtClean="0"/>
              <a:t>Биосфера </a:t>
            </a:r>
          </a:p>
          <a:p>
            <a:r>
              <a:rPr lang="ru-RU" dirty="0" smtClean="0"/>
              <a:t>Атмосфера </a:t>
            </a:r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3203848" y="2204864"/>
            <a:ext cx="2376264" cy="25922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436096" y="2187719"/>
            <a:ext cx="3384376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Какие ресурсы дают оболочки?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337955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Экологическая классификация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По </a:t>
            </a:r>
            <a:r>
              <a:rPr lang="ru-RU" dirty="0" err="1" smtClean="0"/>
              <a:t>исчерпаемости</a:t>
            </a:r>
            <a:r>
              <a:rPr lang="ru-RU" dirty="0" smtClean="0"/>
              <a:t> и </a:t>
            </a:r>
            <a:r>
              <a:rPr lang="ru-RU" dirty="0" err="1" smtClean="0"/>
              <a:t>возобновимости</a:t>
            </a:r>
            <a:r>
              <a:rPr lang="ru-RU" dirty="0" smtClean="0"/>
              <a:t> ресурсов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85377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Хозяйственная классификация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Промышленные ресурсы</a:t>
            </a:r>
          </a:p>
          <a:p>
            <a:r>
              <a:rPr lang="ru-RU" dirty="0" smtClean="0"/>
              <a:t>Сельскохозяйственные ресурсы</a:t>
            </a:r>
          </a:p>
          <a:p>
            <a:r>
              <a:rPr lang="ru-RU" dirty="0" smtClean="0"/>
              <a:t>Ресурсы непроизводственной сферы</a:t>
            </a: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87498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Оценка природных ресурсов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593722"/>
            <a:ext cx="8712968" cy="4643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87119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Природно-ресурсный потенциал территории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Совокупность природных </a:t>
            </a:r>
            <a:r>
              <a:rPr lang="ru-RU" dirty="0"/>
              <a:t>ресурсов, объектов, </a:t>
            </a:r>
            <a:r>
              <a:rPr lang="ru-RU" dirty="0" err="1"/>
              <a:t>средообразующих</a:t>
            </a:r>
            <a:r>
              <a:rPr lang="ru-RU" dirty="0"/>
              <a:t> факторов и условий (включая климатические, геологические, гидрологические и другие условия), которые могут быть использованы в процессе хозяйственной или иной деятельности </a:t>
            </a:r>
          </a:p>
        </p:txBody>
      </p:sp>
    </p:spTree>
    <p:extLst>
      <p:ext uri="{BB962C8B-B14F-4D97-AF65-F5344CB8AC3E}">
        <p14:creationId xmlns:p14="http://schemas.microsoft.com/office/powerpoint/2010/main" val="39483839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Глобальные проблемы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Загрязнение окружающей среды</a:t>
            </a:r>
          </a:p>
          <a:p>
            <a:r>
              <a:rPr lang="ru-RU" dirty="0" smtClean="0"/>
              <a:t>Сырьевая проблема</a:t>
            </a:r>
          </a:p>
          <a:p>
            <a:r>
              <a:rPr lang="ru-RU" dirty="0" smtClean="0"/>
              <a:t>Энергетическая проблема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Постановка проблем – «Римский клуб»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1808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Понятие о природных условиях </a:t>
            </a:r>
          </a:p>
          <a:p>
            <a:r>
              <a:rPr lang="ru-RU" dirty="0" smtClean="0"/>
              <a:t>Воздействие природных условий на общество</a:t>
            </a:r>
          </a:p>
          <a:p>
            <a:r>
              <a:rPr lang="ru-RU" dirty="0" smtClean="0"/>
              <a:t>Классификации природных ресурсов</a:t>
            </a:r>
          </a:p>
          <a:p>
            <a:r>
              <a:rPr lang="ru-RU" dirty="0" smtClean="0"/>
              <a:t>Подходы к оценке природных ресурсов</a:t>
            </a:r>
          </a:p>
          <a:p>
            <a:r>
              <a:rPr lang="ru-RU" dirty="0" smtClean="0"/>
              <a:t>Глобальные проблемы освоения природных ресурсов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05709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Пути решения проблем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Стокгольм – 1972</a:t>
            </a:r>
          </a:p>
          <a:p>
            <a:r>
              <a:rPr lang="ru-RU" dirty="0" smtClean="0"/>
              <a:t>Рио-де-Жанейро- 1992</a:t>
            </a:r>
          </a:p>
          <a:p>
            <a:r>
              <a:rPr lang="ru-RU" dirty="0" err="1" smtClean="0"/>
              <a:t>Йоханесбург</a:t>
            </a:r>
            <a:r>
              <a:rPr lang="ru-RU" dirty="0" smtClean="0"/>
              <a:t> -2002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2210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Понятие о природных условиях и природных ресурсах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482" y="2160501"/>
            <a:ext cx="3038414" cy="303841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2097452"/>
            <a:ext cx="3297697" cy="2962431"/>
          </a:xfrm>
          <a:prstGeom prst="rect">
            <a:avLst/>
          </a:prstGeom>
        </p:spPr>
      </p:pic>
      <p:sp>
        <p:nvSpPr>
          <p:cNvPr id="7" name="Двойная стрелка влево/вправо 6"/>
          <p:cNvSpPr/>
          <p:nvPr/>
        </p:nvSpPr>
        <p:spPr>
          <a:xfrm>
            <a:off x="3671811" y="3122291"/>
            <a:ext cx="2016224" cy="912751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601247" y="5398221"/>
            <a:ext cx="1027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природа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516216" y="5398221"/>
            <a:ext cx="1136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общество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8656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Природа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i="1" dirty="0"/>
              <a:t>Совокупность естественных условий на земле (поверхность, растительность, климат), органический и неорганический мир, все существующее на земле, </a:t>
            </a:r>
            <a:endParaRPr lang="ru-RU" i="1" dirty="0" smtClean="0"/>
          </a:p>
          <a:p>
            <a:pPr marL="0" indent="0" algn="ctr"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не </a:t>
            </a:r>
            <a:r>
              <a:rPr lang="ru-RU" b="1" i="1" dirty="0">
                <a:solidFill>
                  <a:srgbClr val="FF0000"/>
                </a:solidFill>
              </a:rPr>
              <a:t>созданное </a:t>
            </a:r>
            <a:r>
              <a:rPr lang="ru-RU" i="1" dirty="0"/>
              <a:t>деятельностью человека. 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0856" y="188640"/>
            <a:ext cx="1364990" cy="1364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4250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Природная среда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/>
              <a:t> </a:t>
            </a:r>
            <a:r>
              <a:rPr lang="ru-RU" i="1" dirty="0" smtClean="0"/>
              <a:t>Совокупность </a:t>
            </a:r>
            <a:r>
              <a:rPr lang="ru-RU" i="1" dirty="0"/>
              <a:t>абиотических и биотических факторов, естественных и измененных в результате деятельности человеческого общества, оказывающих влияние на человека и другие организмы. </a:t>
            </a:r>
          </a:p>
        </p:txBody>
      </p:sp>
    </p:spTree>
    <p:extLst>
      <p:ext uri="{BB962C8B-B14F-4D97-AF65-F5344CB8AC3E}">
        <p14:creationId xmlns:p14="http://schemas.microsoft.com/office/powerpoint/2010/main" val="2646485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Географическая среда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i="1" dirty="0" smtClean="0"/>
              <a:t>Земное </a:t>
            </a:r>
            <a:r>
              <a:rPr lang="ru-RU" i="1" dirty="0"/>
              <a:t>окружение человеческого общества, часть географической оболочки, в той или иной степени </a:t>
            </a:r>
            <a:r>
              <a:rPr lang="ru-RU" i="1" dirty="0">
                <a:solidFill>
                  <a:srgbClr val="FF0000"/>
                </a:solidFill>
              </a:rPr>
              <a:t>освоенная</a:t>
            </a:r>
            <a:r>
              <a:rPr lang="ru-RU" i="1" dirty="0"/>
              <a:t> человеком и </a:t>
            </a:r>
            <a:r>
              <a:rPr lang="ru-RU" i="1" dirty="0">
                <a:solidFill>
                  <a:srgbClr val="FF0000"/>
                </a:solidFill>
              </a:rPr>
              <a:t>вовлечённая</a:t>
            </a:r>
            <a:r>
              <a:rPr lang="ru-RU" i="1" dirty="0"/>
              <a:t> в общественное производство и социально-культурную деятельность человечества. Географическая среда – сложное в структурном и пространственном отношении сочетание природных и антропогенных компонентов, составляющих </a:t>
            </a:r>
            <a:r>
              <a:rPr lang="ru-RU" i="1" dirty="0">
                <a:solidFill>
                  <a:srgbClr val="FF0000"/>
                </a:solidFill>
              </a:rPr>
              <a:t>материальную основу </a:t>
            </a:r>
            <a:r>
              <a:rPr lang="ru-RU" i="1" dirty="0"/>
              <a:t>существования и развития человеческого общества</a:t>
            </a:r>
          </a:p>
        </p:txBody>
      </p:sp>
    </p:spTree>
    <p:extLst>
      <p:ext uri="{BB962C8B-B14F-4D97-AF65-F5344CB8AC3E}">
        <p14:creationId xmlns:p14="http://schemas.microsoft.com/office/powerpoint/2010/main" val="257465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Природные условия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dirty="0" smtClean="0"/>
              <a:t>Совокупность природных </a:t>
            </a:r>
            <a:r>
              <a:rPr lang="ru-RU" dirty="0"/>
              <a:t>факторов – географического положения территории, природных ресурсов, живой и неживой природы и других компонентов и явлений географической среды, существующих вне зависимости от деятельности человека.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Природные </a:t>
            </a:r>
            <a:r>
              <a:rPr lang="ru-RU" dirty="0"/>
              <a:t>условия </a:t>
            </a:r>
            <a:r>
              <a:rPr lang="ru-RU" b="1" dirty="0">
                <a:solidFill>
                  <a:srgbClr val="FF0000"/>
                </a:solidFill>
              </a:rPr>
              <a:t>оказывают существенное влияние </a:t>
            </a:r>
            <a:r>
              <a:rPr lang="ru-RU" dirty="0"/>
              <a:t>на размещение производства, расселение людей, развитие сельского хозяйства и др.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В </a:t>
            </a:r>
            <a:r>
              <a:rPr lang="ru-RU" dirty="0"/>
              <a:t>то же время они, в отличие от </a:t>
            </a:r>
            <a:r>
              <a:rPr lang="ru-RU" i="1" dirty="0"/>
              <a:t>природных ресурсов</a:t>
            </a:r>
            <a:r>
              <a:rPr lang="ru-RU" dirty="0"/>
              <a:t>, непосредственно </a:t>
            </a:r>
            <a:r>
              <a:rPr lang="ru-RU" b="1" dirty="0">
                <a:solidFill>
                  <a:srgbClr val="FF0000"/>
                </a:solidFill>
              </a:rPr>
              <a:t>не участвуют </a:t>
            </a:r>
            <a:r>
              <a:rPr lang="ru-RU" dirty="0"/>
              <a:t>в хозяйственной деятельности человека. Иногда одинаковые совокупности называют природными условиями и природными ресурсами, напр. климатические условия или ресурсы.</a:t>
            </a:r>
          </a:p>
        </p:txBody>
      </p:sp>
    </p:spTree>
    <p:extLst>
      <p:ext uri="{BB962C8B-B14F-4D97-AF65-F5344CB8AC3E}">
        <p14:creationId xmlns:p14="http://schemas.microsoft.com/office/powerpoint/2010/main" val="25139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Элементы природных условий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907" b="20831"/>
          <a:stretch/>
        </p:blipFill>
        <p:spPr>
          <a:xfrm>
            <a:off x="2362835" y="1124744"/>
            <a:ext cx="4551564" cy="230425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3789040"/>
            <a:ext cx="4543375" cy="224496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667539"/>
            <a:ext cx="3554233" cy="2487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695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Воздействие природных условий на общество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907" b="20831"/>
          <a:stretch/>
        </p:blipFill>
        <p:spPr>
          <a:xfrm>
            <a:off x="2123728" y="1484784"/>
            <a:ext cx="4627524" cy="234269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27583" y="4149080"/>
            <a:ext cx="2378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Сдерживают развитие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580112" y="4149080"/>
            <a:ext cx="2602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Способствуют  развитию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827583" y="4712683"/>
            <a:ext cx="2090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Назовите неблагоприятные факторы 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580112" y="4712683"/>
            <a:ext cx="2090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Назовите благоприятные факторы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11743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259</Words>
  <Application>Microsoft Office PowerPoint</Application>
  <PresentationFormat>Экран (4:3)</PresentationFormat>
  <Paragraphs>66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Природные условия и природные ресурсы</vt:lpstr>
      <vt:lpstr>Содержание </vt:lpstr>
      <vt:lpstr>Понятие о природных условиях и природных ресурсах</vt:lpstr>
      <vt:lpstr>Природа </vt:lpstr>
      <vt:lpstr>Природная среда</vt:lpstr>
      <vt:lpstr>Географическая среда</vt:lpstr>
      <vt:lpstr>Природные условия</vt:lpstr>
      <vt:lpstr>Элементы природных условий</vt:lpstr>
      <vt:lpstr>Воздействие природных условий на общество</vt:lpstr>
      <vt:lpstr>Презентация PowerPoint</vt:lpstr>
      <vt:lpstr>Презентация PowerPoint</vt:lpstr>
      <vt:lpstr>Природные ресурсы</vt:lpstr>
      <vt:lpstr>Классификации природных ресурсов</vt:lpstr>
      <vt:lpstr>Генетическая классификация</vt:lpstr>
      <vt:lpstr>Экологическая классификация</vt:lpstr>
      <vt:lpstr>Хозяйственная классификация</vt:lpstr>
      <vt:lpstr>Оценка природных ресурсов</vt:lpstr>
      <vt:lpstr>Природно-ресурсный потенциал территории</vt:lpstr>
      <vt:lpstr>Глобальные проблемы</vt:lpstr>
      <vt:lpstr>Пути решения проблем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Природные условия и природные ресурсы</dc:title>
  <dc:creator>Пользователь</dc:creator>
  <cp:lastModifiedBy>Пользователь</cp:lastModifiedBy>
  <cp:revision>9</cp:revision>
  <dcterms:created xsi:type="dcterms:W3CDTF">2013-03-12T13:30:58Z</dcterms:created>
  <dcterms:modified xsi:type="dcterms:W3CDTF">2013-03-12T15:07:44Z</dcterms:modified>
</cp:coreProperties>
</file>