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8" r:id="rId9"/>
    <p:sldId id="272" r:id="rId10"/>
    <p:sldId id="269" r:id="rId11"/>
    <p:sldId id="267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3F60F-112C-4C2C-A900-62BDB49B2B9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9C9AD-8720-4A3D-92D5-4A1FA5EE1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C24B-DF61-4FC2-AA5D-43D175BF47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108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8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8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108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109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9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09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109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9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9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9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110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10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B1FC6B7-1D42-4E7F-88CF-A006C180098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79E2BF-E993-40D8-9C62-50D6D3A1D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00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0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00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00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00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00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00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0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00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00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301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A4%D0%B0%D0%B9%D0%BB:%D0%91%D0%B5%D1%82%D0%BB%D0%B8%D0%BD%D0%B3%D0%BA1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vmir.su/uploads/posts/1418631216_1977181_1454879848062779_2614596_n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S3kworbNf4U/U1YRVhR0bYI/AAAAAAAAA-Y/Jr5OiIIRCTM/s1600/Image+(17)+-+%D0%BA%D0%BE%D0%BF%D0%B8%D1%8F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ir.su/uploads/posts/1418632288_714382-1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mir.su/uploads/posts/1418629212_3qsdxozjy4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vmir.su/uploads/posts/1418628751_oksww8yxiwo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mir.su/uploads/posts/1418628777_ihpbtusyevk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mir.su/uploads/posts/1418629249_t9szxpbfurw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vmir.su/uploads/posts/1418628741_10562942_1504777953072968_1063997181416285269_n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vmir.su/uploads/posts/1418629880_1546011_1436643823219715_1422319353_n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714488"/>
            <a:ext cx="6400800" cy="2273300"/>
          </a:xfrm>
          <a:effectLst/>
        </p:spPr>
        <p:txBody>
          <a:bodyPr anchor="ctr"/>
          <a:lstStyle/>
          <a:p>
            <a:r>
              <a:rPr lang="ru-RU" b="1" dirty="0">
                <a:solidFill>
                  <a:srgbClr val="007E39"/>
                </a:solidFill>
                <a:effectLst/>
              </a:rPr>
              <a:t>Зарождение письменности в Якутии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000504"/>
            <a:ext cx="6032500" cy="10033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000" dirty="0">
                <a:effectLst/>
              </a:rPr>
              <a:t>Выполнила студентка 2 курса</a:t>
            </a:r>
          </a:p>
          <a:p>
            <a:pPr algn="r">
              <a:spcBef>
                <a:spcPts val="0"/>
              </a:spcBef>
            </a:pPr>
            <a:r>
              <a:rPr lang="ru-RU" sz="2000" dirty="0">
                <a:effectLst/>
              </a:rPr>
              <a:t>группы НО-18-2</a:t>
            </a:r>
          </a:p>
          <a:p>
            <a:pPr algn="r">
              <a:spcBef>
                <a:spcPts val="0"/>
              </a:spcBef>
            </a:pPr>
            <a:r>
              <a:rPr lang="ru-RU" sz="2000" dirty="0">
                <a:effectLst/>
              </a:rPr>
              <a:t>Алексеева Каролина Валентиновна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Камень найденный на берегу реки Амга. Находится в краеведческом музее с. Амга.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Содержимое 3" descr="Якутская письменность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7"/>
            <a:ext cx="75608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К сожалению, предки народа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предали забвению свою руническую письменность на многие века, а буквенную письменность смогли приобрести, благодаря русским, только в 17 веке. Это время до середины 19 века П.В. Попов называет "Периодом зарождения буквенного письма».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751344"/>
            <a:ext cx="7488832" cy="56323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Яку́тская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пи́сьменность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(якут. Саха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суруга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— письменность, используемая для записи якутского языка. За время своего существования несколько раз меняла свою графическую основу и неоднократно реформировалась. В настоящее время якутская письменность функционирует на кириллице. В истории якутской письменности выделяется 4 этапа: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до начала 1920-х годов — письменность на основе кириллицы;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1917—1929 годы — письменность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Новгородова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имеющая в основе латинский алфавит;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1929—1939 годы — унифицированный алфавит на латинской основе;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с 1939 года — письменность на основе кириллицы.</a:t>
            </a:r>
          </a:p>
        </p:txBody>
      </p:sp>
    </p:spTree>
    <p:extLst>
      <p:ext uri="{BB962C8B-B14F-4D97-AF65-F5344CB8AC3E}">
        <p14:creationId xmlns:p14="http://schemas.microsoft.com/office/powerpoint/2010/main" val="88562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7620" y="3286124"/>
            <a:ext cx="4471990" cy="2940048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Первым, кто составил грамматику якутского языка и создал якутский алфавит на основе русского алфавита (кириллицы) в 1851 был немец Отто Николаевич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Бетлинг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основой его труда стали материалы о якутском языке, собранные путешественниками , ссыльными и церковными служителями.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3301369" cy="459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7620" y="785794"/>
            <a:ext cx="4572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Бётлингк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Оттон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Николаевич), (нем.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Otto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Böhtlingk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30 мая 1815, Санкт-Петербург — 19 марта 1904, Лейпциг) — немецкий и российский филолог-индолог, санскритолог, почётный член Петербургской Академии наук с 1894 года.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3995936" y="1440677"/>
            <a:ext cx="4932040" cy="4364588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57166"/>
            <a:ext cx="4143404" cy="50783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В 1851 году академик О. 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Бётлингк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своей грамматике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Über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Sprache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Jakuten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использовал следующий алфавит: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Ӧ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Ҕ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Ҥ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ҥ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Џ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џ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Н' н', 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Ј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Ɉ ɉ, 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L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Долгие гласные обозначались чертой над буквой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макроном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Этот алфавит оказался весьма удачным и активно использовался якутской интеллигенцией до начала 1920-х гг. при издании общественно-политической и художественной литературы и в периодической печати. В некоторых изданиях начертания ряда букв менялись. Например иногда вместо Н' н' использовался знак Ԣ ԣ.</a:t>
            </a:r>
          </a:p>
        </p:txBody>
      </p:sp>
      <p:pic>
        <p:nvPicPr>
          <p:cNvPr id="9" name="Содержимое 4" descr="https://upload.wikimedia.org/wikipedia/ru/thumb/7/7f/%D0%91%D0%B5%D1%82%D0%BB%D0%B8%D0%BD%D0%B3%D0%BA1.jpg/200px-%D0%91%D0%B5%D1%82%D0%BB%D0%B8%D0%BD%D0%B3%D0%BA1.jpg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42918"/>
            <a:ext cx="4000528" cy="49292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39552" y="692696"/>
            <a:ext cx="8208912" cy="5433467"/>
          </a:xfr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Первая книга на якутском языке вышла в 1819 году в Иркутске.  Она содержала краткие катехизисы, переведенные с русского на якутский язык, и вводную информацию об орфографии языка. Графика письма этой книги, созданной священником и краеведом Григорием Поповым, была основана на русском (гражданском) алфавите того времени.. В нём для записи якутского языка использовался русский алфавит без каких-либо дополнительных букв.          Такой алфавит был совершенно неприспособлен к фонетическим особенностям якутского языка Позднее выяснилось, что такая система письма для якутского языка не подходит.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9146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"Краткая грамматика якутского языка" Дионисия Хитрова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714488"/>
            <a:ext cx="4786346" cy="4071966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 1858 году протоиерей Дмитрий Хитров перевёл на якутский язык Евангелие и издал его кириллическим шрифтом.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 церковных изданиях  использовался   алфавит, составленный в 1858 году Д. В. Хитровым: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Ԫ ԫ, 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Ё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Ҥ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ҥ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Э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Как и в алфавите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Бётлингка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долгота гласных обозначалась чертой над буквой.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2627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7500990" cy="2276468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just"/>
            <a:r>
              <a:rPr lang="ru-RU" sz="2000" b="1" dirty="0">
                <a:solidFill>
                  <a:srgbClr val="002060"/>
                </a:solidFill>
              </a:rPr>
              <a:t>«Словарь якутского языка» (Э. К. Пекарский, 1907—1930)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	</a:t>
            </a:r>
            <a:r>
              <a:rPr lang="ru-RU" sz="2000" dirty="0"/>
              <a:t>Другой исследователь, также из политических ссыльных, Э. К. Пекарский, составил «Словарь якутского языка», в котором также дал толкования </a:t>
            </a:r>
            <a:r>
              <a:rPr lang="ru-RU" sz="2000" dirty="0">
                <a:cs typeface="Times New Roman" pitchFamily="18" charset="0"/>
              </a:rPr>
              <a:t>имён</a:t>
            </a:r>
            <a:r>
              <a:rPr lang="ru-RU" sz="2000" dirty="0"/>
              <a:t> персонажей </a:t>
            </a:r>
            <a:r>
              <a:rPr lang="ru-RU" sz="2000" dirty="0" err="1"/>
              <a:t>олонхо</a:t>
            </a:r>
            <a:r>
              <a:rPr lang="ru-RU" sz="2000" dirty="0"/>
              <a:t>, сведения по мифологии и устному народному творчеству, привёл переводы эпитетов, фразеологизмов, присущих якутскому фольклорному языку.</a:t>
            </a:r>
            <a:br>
              <a:rPr lang="ru-RU" sz="2000" dirty="0"/>
            </a:br>
            <a:br>
              <a:rPr lang="ru-RU" sz="2000" dirty="0"/>
            </a:b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428868"/>
            <a:ext cx="2665061" cy="391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одержимое 4" descr="https://im2-tub-ru.yandex.net/i?id=427cd7717546a9c07f4c7b9af44d5975&amp;n=33&amp;h=215&amp;w=16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00306"/>
            <a:ext cx="2928958" cy="374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7158" y="785794"/>
            <a:ext cx="4038600" cy="4525963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После провала азбуки Хитрова непродолжительное время применялась так называемая система кириллической транскрипции казахского языка. С ее использованием С.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Ястремский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написал основной грамматический справочник якутского языка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1900 г вышла «Грамматика якутского языка» С. В.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Ястремского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явившаяся отчасти переводом грамматической части труда О.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Бётлингка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 дополнениями автора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356"/>
            <a:ext cx="3456384" cy="493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714356"/>
            <a:ext cx="8640960" cy="193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cs typeface="Times New Roman" pitchFamily="18" charset="0"/>
              </a:rPr>
              <a:t>    Несмотря на то, что существовали якутские алфавиты, построенные на русской графике, не было единого общепризнанного алфавита. И поэтому Барашков П.П. назвал этот период " предреволюционная письменность или письменность </a:t>
            </a:r>
            <a:r>
              <a:rPr lang="ru-RU" sz="2400" dirty="0" err="1">
                <a:cs typeface="Times New Roman" pitchFamily="18" charset="0"/>
              </a:rPr>
              <a:t>бетлингкского</a:t>
            </a:r>
            <a:r>
              <a:rPr lang="ru-RU" sz="2400" dirty="0">
                <a:cs typeface="Times New Roman" pitchFamily="18" charset="0"/>
              </a:rPr>
              <a:t> периода".</a:t>
            </a:r>
            <a:endParaRPr lang="ru-RU" sz="2400" dirty="0"/>
          </a:p>
        </p:txBody>
      </p:sp>
      <p:pic>
        <p:nvPicPr>
          <p:cNvPr id="7" name="Содержимое 3" descr="Якутская письменность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83529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857232"/>
            <a:ext cx="4474840" cy="5667542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Якуты традиционно были народом устной культуры, создававшим и передававшим из поколения в поколение памятники словесности изустным путём. Хотя, по мнению А. П. Окладникова, имеются следы распространения в Якутии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древнетюркской письменности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(ещё известной под названием «орхоно-енисейского письма»), в частности знаки на Ленских скалах. О том, что у якутов была письменность можно судить по словам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сурук-бичик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Но  к моменту появления в Якутии русских  якуты давно потеряли свою письменность.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OkladnikovAP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25431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000108"/>
            <a:ext cx="3891852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Алексей Павлович Окладников –  основатель сибирской археологической школы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064896" cy="26776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1922-1929 годах использовался алфавит С. А.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Новгородова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уроженца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Болтогинского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наслега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Чурапчинского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улуса, на основе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латинницы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В1929—1939 годах — унифицированный алфавит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Новгородова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латинской основе;</a:t>
            </a:r>
          </a:p>
          <a:p>
            <a:pPr algn="just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4572000" cy="4832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В 1917 году студент-якут Петроградского университета С. А.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Новгородов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составил якутский алфавит на основе международного фонетического алфавита. В этом алфавите не было заглавных букв, диакритических знаков и знаков препинания, что, по мнению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Новгородова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должно было сделать алфавит более удобным для быстрого письма. Письменность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Новгородова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должна была быть строго фонетической — как слышится, так и пишется.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3929066"/>
            <a:ext cx="3923928" cy="25853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мнению якутского лингвиста С.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Новгородова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главным недостатком алфавита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Бётлингка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 переизбыток надстрочных знаков, что вело к трудностями при письме и типографском наборе. Алфавит же Хитрова был плохо приспособлен к фонетике якутского языка и «был приспособлен к русскому читателю</a:t>
            </a:r>
            <a:r>
              <a:rPr lang="ru-RU" dirty="0"/>
              <a:t>».</a:t>
            </a:r>
          </a:p>
        </p:txBody>
      </p:sp>
      <p:pic>
        <p:nvPicPr>
          <p:cNvPr id="4" name="Рисунок 3" descr="http://vvsch3.narod.ru/images/novgorod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00042"/>
            <a:ext cx="23445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642910" y="302359"/>
            <a:ext cx="8072494" cy="624786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Он посещал частную школу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политссыльного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Ивана Трофимовича 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Цыценко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Чурапче.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Так как Семён был прекрасным учеником, в 1905 году он поступил в реальное училище в Якутске. Тогда в училище обучались 7 лет и получали среднее образование. И только закончившие училище имели возможность на дальнейшую учебу, т.е поступать на высшие учебные заведения.</a:t>
            </a: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обучения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Новгородов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 читал; он начал интересоваться общественной жизнью.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После того, как он окончил реальное училище, он преподавал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Еловской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начальной школе </a:t>
            </a: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Вилюйском городском четырёхклассном училище.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он принимает решение учиться дальше и в 1913 году он уезжает в Санкт-Петербург и поступает 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арабско-персидско-турецкий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разряд Восточного факультета Петербургского университета.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Через год перешел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монголо-маньчжуро-турецкий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разряд. Общелингвистическую подготовку прошел под руководством выдающихся русских ученых, сочетая учебу с практической работой по созданию якутской национальной письменности и учебников по родному языку.</a:t>
            </a: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66728" cy="1162050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0" dirty="0"/>
              <a:t>1917—1929 годы — письменность Семена </a:t>
            </a:r>
            <a:r>
              <a:rPr lang="ru-RU" sz="1600" b="0" dirty="0">
                <a:cs typeface="Times New Roman" pitchFamily="18" charset="0"/>
              </a:rPr>
              <a:t>Андреевича</a:t>
            </a:r>
            <a:r>
              <a:rPr lang="ru-RU" sz="1600" b="0" dirty="0"/>
              <a:t> </a:t>
            </a:r>
            <a:r>
              <a:rPr lang="ru-RU" sz="1600" b="0" dirty="0" err="1"/>
              <a:t>Новгородова</a:t>
            </a:r>
            <a:r>
              <a:rPr lang="ru-RU" sz="1600" b="0" dirty="0"/>
              <a:t>, имеющая в основе латинский алфавит.</a:t>
            </a:r>
          </a:p>
        </p:txBody>
      </p:sp>
      <p:pic>
        <p:nvPicPr>
          <p:cNvPr id="7" name="Содержимое 6" descr="Якутская письменност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0688"/>
            <a:ext cx="45365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Якутская письменность"/>
          <p:cNvPicPr/>
          <p:nvPr/>
        </p:nvPicPr>
        <p:blipFill>
          <a:blip r:embed="rId3" cstate="print"/>
          <a:srcRect l="39876"/>
          <a:stretch>
            <a:fillRect/>
          </a:stretch>
        </p:blipFill>
        <p:spPr bwMode="auto">
          <a:xfrm>
            <a:off x="539552" y="1628800"/>
            <a:ext cx="3148613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38"/>
          <a:stretch>
            <a:fillRect/>
          </a:stretch>
        </p:blipFill>
        <p:spPr bwMode="auto">
          <a:xfrm>
            <a:off x="142844" y="1285860"/>
            <a:ext cx="2928958" cy="403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9"/>
          <a:stretch>
            <a:fillRect/>
          </a:stretch>
        </p:blipFill>
        <p:spPr bwMode="auto">
          <a:xfrm>
            <a:off x="3143240" y="1285860"/>
            <a:ext cx="2870837" cy="39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1.bp.blogspot.com/-S3kworbNf4U/U1YRVhR0bYI/AAAAAAAAA-Y/Jr5OiIIRCTM/s1600/Image+(17)+-+%D0%BA%D0%BE%D0%BF%D0%B8%D1%8F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92892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314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Якутская письменность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060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Якутская письменность">
            <a:hlinkClick r:id="rId3"/>
          </p:cNvPr>
          <p:cNvPicPr>
            <a:picLocks noGrp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4786346" cy="382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285728"/>
            <a:ext cx="4929222" cy="6000792"/>
          </a:xfr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За свою короткую, но яркую жизнь Семену Андреевичу удалось много сделать для родного народа. В сентябре 1917 года он выпустил первый якутский букварь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сурук-бичик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средства на издание которого были изысканы первым съездом крестьян якутов. Объем книги составлял чуть более двух печатных листов, тираж — четыре тысячи экземпляров, но именно в ней впервые опробовалась новая якутская письменность, основанная на международной фонетической транскрипции на латинской основе. Через четыре года, когда вышел второй переработанный букварь, якутский язык стал преподаваться в школах. Новый алфавит стал большим толчком в развитии якутской культуры.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Якутская письменность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143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7704856" cy="4832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Таким образом, система письма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Новгородова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своей простотой оказалась удобной, особенно в первые годы овладения массовой грамотностью. Позже этот алфавит был несколько унифицирован. На этом алфавите проходила всеобщая ликвидация безграмотности (ликбез), открывались избы-читальни (аа5ар-бала5ан) в которых учились грамоте и млад и стар. Народ нуждался чтению художественной литературы.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Алфавит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Новгородова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свое время сыграл огромную роль в культурном развитии якутского народа. Несмотря на совершенность, удобность и простоту 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новгородовского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алфавита,  в 1938 г. было принято решение по переходу на новый кириллический  якутский алфавит, а в августе 1939 был утвержден Верховным советом Якутской АССР.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428868"/>
            <a:ext cx="6870700" cy="1600200"/>
          </a:xfrm>
        </p:spPr>
        <p:txBody>
          <a:bodyPr anchor="ctr"/>
          <a:lstStyle/>
          <a:p>
            <a:r>
              <a:rPr lang="ru-RU" sz="4800" b="1" i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</a:t>
            </a:r>
          </a:p>
        </p:txBody>
      </p:sp>
      <p:pic>
        <p:nvPicPr>
          <p:cNvPr id="5" name="Содержимое 4" descr="Якутская письменность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038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Якутская письменность">
            <a:hlinkClick r:id="rId4"/>
          </p:cNvPr>
          <p:cNvPicPr/>
          <p:nvPr/>
        </p:nvPicPr>
        <p:blipFill>
          <a:blip r:embed="rId5" cstate="print"/>
          <a:srcRect l="20500" r="9368" b="5718"/>
          <a:stretch>
            <a:fillRect/>
          </a:stretch>
        </p:blipFill>
        <p:spPr bwMode="auto">
          <a:xfrm>
            <a:off x="4139952" y="2276872"/>
            <a:ext cx="46805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571480"/>
            <a:ext cx="4214842" cy="5000660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 существовании письменности якутов писали такие научные исследователи и активисты, как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А.П.Окладников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И.И.Барашков, П.В.Попов.    Изучив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среднеленские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наскальные изображения, они выдвинули предположение о наличии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добуквенного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письма еще с древних времен.    Дешифровка А. И. Кривошапкина наскальных рунических надписей на Ленских скалах полностью доказала обоснованность гипотезы о существовании рунической письменности у древних якутов.</a:t>
            </a:r>
          </a:p>
        </p:txBody>
      </p:sp>
      <p:pic>
        <p:nvPicPr>
          <p:cNvPr id="8" name="Содержимое 7" descr="Якутская письменность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 l="6842" r="14394"/>
          <a:stretch>
            <a:fillRect/>
          </a:stretch>
        </p:blipFill>
        <p:spPr bwMode="auto">
          <a:xfrm>
            <a:off x="4500562" y="1500174"/>
            <a:ext cx="4038600" cy="34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2" y="357167"/>
            <a:ext cx="4929222" cy="507209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dirty="0">
                <a:cs typeface="Times New Roman" pitchFamily="18" charset="0"/>
              </a:rPr>
              <a:t>Многие ученые считают, что предками якутов являются гунны, которые пользовались руническими знаками, похожими на рунические надписи на Ленских скалах.   Датский лингвист Вильгельм Людвиг </a:t>
            </a:r>
            <a:r>
              <a:rPr lang="ru-RU" dirty="0" err="1">
                <a:cs typeface="Times New Roman" pitchFamily="18" charset="0"/>
              </a:rPr>
              <a:t>Томсен</a:t>
            </a:r>
            <a:r>
              <a:rPr lang="ru-RU" dirty="0">
                <a:cs typeface="Times New Roman" pitchFamily="18" charset="0"/>
              </a:rPr>
              <a:t> первым смог дешифровать древнетюркскую руническую письменность, напоминающую в свою очередь древнегерманские руны. Первая дешифрованная руническая надпись выведенная </a:t>
            </a:r>
            <a:r>
              <a:rPr lang="ru-RU" dirty="0" err="1">
                <a:cs typeface="Times New Roman" pitchFamily="18" charset="0"/>
              </a:rPr>
              <a:t>Томсеном</a:t>
            </a:r>
            <a:r>
              <a:rPr lang="ru-RU" dirty="0">
                <a:cs typeface="Times New Roman" pitchFamily="18" charset="0"/>
              </a:rPr>
              <a:t> означала слово 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"</a:t>
            </a:r>
            <a:r>
              <a:rPr lang="ru-RU" b="1" i="1" dirty="0" err="1">
                <a:solidFill>
                  <a:schemeClr val="tx1"/>
                </a:solidFill>
                <a:cs typeface="Times New Roman" pitchFamily="18" charset="0"/>
              </a:rPr>
              <a:t>Тенгри</a:t>
            </a:r>
            <a:r>
              <a:rPr lang="en-US" b="1" i="1" dirty="0">
                <a:solidFill>
                  <a:schemeClr val="tx1"/>
                </a:solidFill>
                <a:cs typeface="Times New Roman" pitchFamily="18" charset="0"/>
              </a:rPr>
              <a:t>”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-Бог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2598946" cy="331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29189" y="3857628"/>
            <a:ext cx="4145537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Вильге́льм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Лю́двиг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Пе́тер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То́мсен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 января 1842, Копенгаген — 12 мая 1927, Копенгаген) — датский лингвист и историк, профессор, иностранный член-корреспондент Российской Академии наук (с 1894). Автор трудов по истории индоевропейских, прибалтийско-финских 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тюркских языков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 этрусскому языку, а также по истории языкознания и истории Европы. </a:t>
            </a:r>
          </a:p>
        </p:txBody>
      </p:sp>
    </p:spTree>
    <p:extLst>
      <p:ext uri="{BB962C8B-B14F-4D97-AF65-F5344CB8AC3E}">
        <p14:creationId xmlns:p14="http://schemas.microsoft.com/office/powerpoint/2010/main" val="385121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714356"/>
            <a:ext cx="6643734" cy="502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66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кутская письменност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928670"/>
            <a:ext cx="57864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66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кутская письменност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2"/>
            <a:ext cx="628654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66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Якутская письменность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70009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500042"/>
            <a:ext cx="5646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Неизвестная надпись на конском седле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60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1199</TotalTime>
  <Words>1632</Words>
  <Application>Microsoft Office PowerPoint</Application>
  <PresentationFormat>Экран (4:3)</PresentationFormat>
  <Paragraphs>45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Calibri</vt:lpstr>
      <vt:lpstr>Comic Sans MS</vt:lpstr>
      <vt:lpstr>Times New Roman</vt:lpstr>
      <vt:lpstr>Тема1</vt:lpstr>
      <vt:lpstr>Зарождение письменности в Якутии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Первым, кто составил грамматику якутского языка и создал якутский алфавит на основе русского алфавита (кириллицы) в 1851 был немец Отто Николаевич Бетлинг, а основой его труда стали материалы о якутском языке, собранные путешественниками , ссыльными и церковными служителями.</vt:lpstr>
      <vt:lpstr>Презентация PowerPoint</vt:lpstr>
      <vt:lpstr>Презентация PowerPoint</vt:lpstr>
      <vt:lpstr>"Краткая грамматика якутского языка" Дионисия Хитрова</vt:lpstr>
      <vt:lpstr>«Словарь якутского языка» (Э. К. Пекарский, 1907—1930)  Другой исследователь, также из политических ссыльных, Э. К. Пекарский, составил «Словарь якутского языка», в котором также дал толкования имён персонажей олонхо, сведения по мифологии и устному народному творчеству, привёл переводы эпитетов, фразеологизмов, присущих якутскому фольклорному языку.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1917—1929 годы — письменность Семена Андреевича Новгородова, имеющая в основе латинский алфавит.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Зарождение письменности в Якутии</dc:title>
  <dc:creator>user</dc:creator>
  <cp:lastModifiedBy>251</cp:lastModifiedBy>
  <cp:revision>13</cp:revision>
  <dcterms:created xsi:type="dcterms:W3CDTF">2020-04-17T03:40:55Z</dcterms:created>
  <dcterms:modified xsi:type="dcterms:W3CDTF">2021-04-14T06:12:36Z</dcterms:modified>
</cp:coreProperties>
</file>