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7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8"/>
  </p:notesMasterIdLst>
  <p:sldIdLst>
    <p:sldId id="561" r:id="rId2"/>
    <p:sldId id="537" r:id="rId3"/>
    <p:sldId id="625" r:id="rId4"/>
    <p:sldId id="626" r:id="rId5"/>
    <p:sldId id="627" r:id="rId6"/>
    <p:sldId id="632" r:id="rId7"/>
    <p:sldId id="631" r:id="rId8"/>
    <p:sldId id="620" r:id="rId9"/>
    <p:sldId id="628" r:id="rId10"/>
    <p:sldId id="622" r:id="rId11"/>
    <p:sldId id="621" r:id="rId12"/>
    <p:sldId id="586" r:id="rId13"/>
    <p:sldId id="589" r:id="rId14"/>
    <p:sldId id="630" r:id="rId15"/>
    <p:sldId id="598" r:id="rId16"/>
    <p:sldId id="599" r:id="rId17"/>
    <p:sldId id="633" r:id="rId18"/>
    <p:sldId id="634" r:id="rId19"/>
    <p:sldId id="635" r:id="rId20"/>
    <p:sldId id="590" r:id="rId21"/>
    <p:sldId id="639" r:id="rId22"/>
    <p:sldId id="640" r:id="rId23"/>
    <p:sldId id="636" r:id="rId24"/>
    <p:sldId id="637" r:id="rId25"/>
    <p:sldId id="638" r:id="rId26"/>
    <p:sldId id="594" r:id="rId27"/>
    <p:sldId id="619" r:id="rId28"/>
    <p:sldId id="595" r:id="rId29"/>
    <p:sldId id="597" r:id="rId30"/>
    <p:sldId id="582" r:id="rId31"/>
    <p:sldId id="581" r:id="rId32"/>
    <p:sldId id="624" r:id="rId33"/>
    <p:sldId id="602" r:id="rId34"/>
    <p:sldId id="603" r:id="rId35"/>
    <p:sldId id="585" r:id="rId36"/>
    <p:sldId id="615" r:id="rId37"/>
    <p:sldId id="492" r:id="rId38"/>
    <p:sldId id="493" r:id="rId39"/>
    <p:sldId id="579" r:id="rId40"/>
    <p:sldId id="617" r:id="rId41"/>
    <p:sldId id="618" r:id="rId42"/>
    <p:sldId id="564" r:id="rId43"/>
    <p:sldId id="606" r:id="rId44"/>
    <p:sldId id="604" r:id="rId45"/>
    <p:sldId id="605" r:id="rId46"/>
    <p:sldId id="641" r:id="rId4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ина Калиниченко" initials="АК" lastIdx="15" clrIdx="0">
    <p:extLst>
      <p:ext uri="{19B8F6BF-5375-455C-9EA6-DF929625EA0E}">
        <p15:presenceInfo xmlns:p15="http://schemas.microsoft.com/office/powerpoint/2012/main" xmlns="" userId="d0bb0dfd57364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2020"/>
    <a:srgbClr val="9B9B9B"/>
    <a:srgbClr val="4E6FA4"/>
    <a:srgbClr val="EFD3E3"/>
    <a:srgbClr val="333333"/>
    <a:srgbClr val="C1D54B"/>
    <a:srgbClr val="DDDDDD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9" autoAdjust="0"/>
    <p:restoredTop sz="88201" autoAdjust="0"/>
  </p:normalViewPr>
  <p:slideViewPr>
    <p:cSldViewPr>
      <p:cViewPr varScale="1">
        <p:scale>
          <a:sx n="88" d="100"/>
          <a:sy n="88" d="100"/>
        </p:scale>
        <p:origin x="-10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60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14874925829584"/>
          <c:y val="7.9749627553986999E-2"/>
          <c:w val="0.48170250148340837"/>
          <c:h val="0.8224824843715518"/>
        </c:manualLayout>
      </c:layout>
      <c:doughnut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4.3340734779789523E-2"/>
                  <c:y val="-0.1339940212278773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Предприятие транспорта </a:t>
                    </a:r>
                    <a:endParaRPr lang="ru-RU" dirty="0" smtClean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и связи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52294246577149E-2"/>
                  <c:y val="-0.247301425458253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Обрабатывающие производства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516037873975825E-2"/>
                  <c:y val="0.164792952016008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Производство </a:t>
                    </a:r>
                    <a:r>
                      <a:rPr lang="ru-RU" dirty="0"/>
                      <a:t>транспортных </a:t>
                    </a:r>
                    <a:endParaRPr lang="ru-RU" dirty="0" smtClean="0"/>
                  </a:p>
                  <a:p>
                    <a:r>
                      <a:rPr lang="ru-RU" dirty="0" smtClean="0"/>
                      <a:t>средств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777101238357049E-2"/>
                  <c:y val="0.14397670162465367"/>
                </c:manualLayout>
              </c:layout>
              <c:tx>
                <c:rich>
                  <a:bodyPr/>
                  <a:lstStyle/>
                  <a:p>
                    <a:fld id="{516E8A48-C0F0-4D9E-A18A-A0E6023516AE}" type="CATEGORYNAME">
                      <a:rPr lang="ru-RU" smtClean="0"/>
                      <a:pPr/>
                      <a:t>[ИМЯ КАТЕГОРИИ]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1729395484934174E-2"/>
                  <c:y val="0.172118966001869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Производство </a:t>
                    </a:r>
                    <a:endParaRPr lang="ru-RU" dirty="0" smtClean="0"/>
                  </a:p>
                  <a:p>
                    <a:r>
                      <a:rPr lang="ru-RU" dirty="0" smtClean="0"/>
                      <a:t>машин </a:t>
                    </a:r>
                    <a:r>
                      <a:rPr lang="ru-RU" dirty="0"/>
                      <a:t>и </a:t>
                    </a:r>
                    <a:endParaRPr lang="ru-RU" dirty="0" smtClean="0"/>
                  </a:p>
                  <a:p>
                    <a:r>
                      <a:rPr lang="ru-RU" dirty="0" smtClean="0"/>
                      <a:t>оборудования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108515039394287E-2"/>
                  <c:y val="0.107977889961066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Добыча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Полезных</a:t>
                    </a:r>
                  </a:p>
                  <a:p>
                    <a:r>
                      <a:rPr lang="ru-RU" dirty="0" smtClean="0"/>
                      <a:t> ископаемых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554202476714097E-2"/>
                  <c:y val="-0.1934750222085821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Добыча </a:t>
                    </a:r>
                    <a:r>
                      <a:rPr lang="ru-RU" dirty="0"/>
                      <a:t>топливно-энергетических </a:t>
                    </a:r>
                    <a:r>
                      <a:rPr lang="ru-RU" dirty="0" smtClean="0"/>
                      <a:t>полезных</a:t>
                    </a:r>
                  </a:p>
                  <a:p>
                    <a:r>
                      <a:rPr lang="ru-RU" dirty="0" smtClean="0"/>
                      <a:t> ископаемых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3886607051446519E-3"/>
                  <c:y val="-0.117283858587966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Сельское</a:t>
                    </a:r>
                  </a:p>
                  <a:p>
                    <a:r>
                      <a:rPr lang="ru-RU" dirty="0" smtClean="0"/>
                      <a:t> хозяйство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Предприятие транспорта и связи</c:v>
                </c:pt>
                <c:pt idx="1">
                  <c:v>Обрабатывающие производства</c:v>
                </c:pt>
                <c:pt idx="2">
                  <c:v>Производство транспортных средств</c:v>
                </c:pt>
                <c:pt idx="3">
                  <c:v>Металлургическое производство</c:v>
                </c:pt>
                <c:pt idx="4">
                  <c:v>Производство машин и оборудования</c:v>
                </c:pt>
                <c:pt idx="5">
                  <c:v>Добыча полезных ископаемых</c:v>
                </c:pt>
                <c:pt idx="6">
                  <c:v>Добыча топливно-энергетических полезных ископаемых</c:v>
                </c:pt>
                <c:pt idx="7">
                  <c:v>Сельское хозяйство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0.33240000000000014</c:v>
                </c:pt>
                <c:pt idx="1">
                  <c:v>0.31800000000000012</c:v>
                </c:pt>
                <c:pt idx="2">
                  <c:v>0.36050000000000015</c:v>
                </c:pt>
                <c:pt idx="3">
                  <c:v>0.30620000000000008</c:v>
                </c:pt>
                <c:pt idx="4">
                  <c:v>0.10460000000000003</c:v>
                </c:pt>
                <c:pt idx="5">
                  <c:v>0.21490000000000006</c:v>
                </c:pt>
                <c:pt idx="6">
                  <c:v>0.60420000000000018</c:v>
                </c:pt>
                <c:pt idx="7">
                  <c:v>5.5000000000000021E-2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78532203392121"/>
          <c:y val="0.11985788165007352"/>
          <c:w val="0.48305683882467132"/>
          <c:h val="0.762000167373275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Профессии работников 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13475951732846039"/>
                  <c:y val="0.125295740066467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627030604310543"/>
                  <c:y val="-0.181354971766398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495905240675996"/>
                  <c:y val="7.809069589477508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2">
                            <a:lumMod val="50000"/>
                          </a:schemeClr>
                        </a:solidFill>
                      </a:defRPr>
                    </a:pPr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Командир воздушного судна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797095689302338E-2"/>
                  <c:y val="0.165489486657090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Пилот</c:v>
                </c:pt>
                <c:pt idx="1">
                  <c:v>Проходчик</c:v>
                </c:pt>
                <c:pt idx="2">
                  <c:v>Бортмеханик</c:v>
                </c:pt>
                <c:pt idx="3">
                  <c:v>Командир воздушного судна</c:v>
                </c:pt>
                <c:pt idx="4">
                  <c:v>Водитель автомобиля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8.9000000000000051E-2</c:v>
                </c:pt>
                <c:pt idx="1">
                  <c:v>5.9200000000000003E-2</c:v>
                </c:pt>
                <c:pt idx="2">
                  <c:v>4.940000000000002E-2</c:v>
                </c:pt>
                <c:pt idx="3">
                  <c:v>4.7200000000000013E-2</c:v>
                </c:pt>
                <c:pt idx="4">
                  <c:v>3.5999999999999997E-2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3:47.147" idx="15">
    <p:pos x="10" y="10"/>
    <p:text>При этом колебания среды воспринимаются как звук только в определенной области частот (20 Гц - 20 кГц) и при звуковых давлениях, превышающих порог слышимости человека (соответствует звуковому давлению 0,00002 Ра при частоте 1000 Гц).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5:18.828" idx="4">
    <p:pos x="10" y="10"/>
    <p:text>текст перенесен вниз, интенсивность волн изменена</p:text>
    <p:extLst>
      <p:ext uri="{C676402C-5697-4E1C-873F-D02D1690AC5C}">
        <p15:threadingInfo xmlns:p15="http://schemas.microsoft.com/office/powerpoint/2012/main" xmlns="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5:53.438" idx="5">
    <p:pos x="10" y="10"/>
    <p:text>добавлено фото "вентеляция"</p:text>
    <p:extLst>
      <p:ext uri="{C676402C-5697-4E1C-873F-D02D1690AC5C}">
        <p15:threadingInfo xmlns:p15="http://schemas.microsoft.com/office/powerpoint/2012/main" xmlns="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7:11.481" idx="7">
    <p:pos x="10" y="10"/>
    <p:text>Изменен "Уровень звукового давление" на "уровень звука", и перенесена ниже строка с 80дБ</p:text>
    <p:extLst>
      <p:ext uri="{C676402C-5697-4E1C-873F-D02D1690AC5C}">
        <p15:threadingInfo xmlns:p15="http://schemas.microsoft.com/office/powerpoint/2012/main" xmlns="" timeZoneBias="-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35:33.327" idx="8">
    <p:pos x="10" y="10"/>
    <p:text>Изменен цвет текста с белого на синий</p:text>
    <p:extLst>
      <p:ext uri="{C676402C-5697-4E1C-873F-D02D1690AC5C}">
        <p15:threadingInfo xmlns:p15="http://schemas.microsoft.com/office/powerpoint/2012/main" xmlns="" timeZoneBias="-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35:53.144" idx="9">
    <p:pos x="10" y="10"/>
    <p:text>цвет стрелок заменен с синего на желтый</p:text>
    <p:extLst>
      <p:ext uri="{C676402C-5697-4E1C-873F-D02D1690AC5C}">
        <p15:threadingInfo xmlns:p15="http://schemas.microsoft.com/office/powerpoint/2012/main" xmlns="" timeZoneBias="-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36:17.482" idx="10">
    <p:pos x="10" y="10"/>
    <p:text>Изменено название организации, слайд разделен на два,</p:text>
    <p:extLst>
      <p:ext uri="{C676402C-5697-4E1C-873F-D02D1690AC5C}">
        <p15:threadingInfo xmlns:p15="http://schemas.microsoft.com/office/powerpoint/2012/main" xmlns="" timeZoneBias="-240"/>
      </p:ext>
    </p:extLst>
  </p:cm>
</p:cmLst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Relationship Id="rId5" Type="http://schemas.microsoft.com/office/2007/relationships/hdphoto" Target="../media/hdphoto1.wdp"/><Relationship Id="rId4" Type="http://schemas.openxmlformats.org/officeDocument/2006/relationships/image" Target="../media/image8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Relationship Id="rId4" Type="http://schemas.openxmlformats.org/officeDocument/2006/relationships/image" Target="../media/image91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A4430-63C2-4F59-979B-D1D5CA31FE5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18EF7-7D43-40A1-8E88-86898A6E66B7}">
      <dgm:prSet phldrT="[Текст]" custT="1"/>
      <dgm:spPr/>
      <dgm:t>
        <a:bodyPr/>
        <a:lstStyle/>
        <a:p>
          <a:r>
            <a:rPr kumimoji="1" lang="ru-RU" sz="1600" b="0" dirty="0" smtClean="0"/>
            <a:t>Звуковое давление,</a:t>
          </a:r>
          <a:r>
            <a:rPr kumimoji="1" lang="ru-RU" sz="1600" b="0" baseline="-25000" dirty="0" smtClean="0"/>
            <a:t> </a:t>
          </a:r>
          <a:r>
            <a:rPr kumimoji="1" lang="ru-RU" sz="1600" b="0" dirty="0" smtClean="0"/>
            <a:t>Ра</a:t>
          </a:r>
          <a:endParaRPr lang="ru-RU" sz="1600" b="0" dirty="0"/>
        </a:p>
      </dgm:t>
    </dgm:pt>
    <dgm:pt modelId="{41197CF6-B3B9-455F-BA0B-6ED5D82C4B54}" type="parTrans" cxnId="{0A754017-B89A-49D7-AD53-E12667FC09DA}">
      <dgm:prSet/>
      <dgm:spPr/>
      <dgm:t>
        <a:bodyPr/>
        <a:lstStyle/>
        <a:p>
          <a:endParaRPr lang="ru-RU"/>
        </a:p>
      </dgm:t>
    </dgm:pt>
    <dgm:pt modelId="{230FD14B-7E90-4B9D-ADDA-B3F343723EEF}" type="sibTrans" cxnId="{0A754017-B89A-49D7-AD53-E12667FC09DA}">
      <dgm:prSet/>
      <dgm:spPr/>
      <dgm:t>
        <a:bodyPr/>
        <a:lstStyle/>
        <a:p>
          <a:endParaRPr lang="ru-RU"/>
        </a:p>
      </dgm:t>
    </dgm:pt>
    <dgm:pt modelId="{96DFE34A-E2A2-4D67-A8F2-E399A83917E2}">
      <dgm:prSet phldrT="[Текст]" custT="1"/>
      <dgm:spPr/>
      <dgm:t>
        <a:bodyPr/>
        <a:lstStyle/>
        <a:p>
          <a:r>
            <a:rPr kumimoji="1" lang="ru-RU" sz="1600" b="0" dirty="0" smtClean="0"/>
            <a:t>Интенсивность звука, Вт/м</a:t>
          </a:r>
          <a:r>
            <a:rPr kumimoji="1" lang="ru-RU" sz="1600" b="0" baseline="30000" dirty="0" smtClean="0"/>
            <a:t>2</a:t>
          </a:r>
          <a:endParaRPr lang="ru-RU" sz="1600" b="0" dirty="0"/>
        </a:p>
      </dgm:t>
    </dgm:pt>
    <dgm:pt modelId="{AD78C658-5D37-4688-8052-E5F6C4F62696}" type="parTrans" cxnId="{0E0D7B62-75C4-4AB6-AE3C-1A18B8478630}">
      <dgm:prSet/>
      <dgm:spPr/>
      <dgm:t>
        <a:bodyPr/>
        <a:lstStyle/>
        <a:p>
          <a:endParaRPr lang="ru-RU"/>
        </a:p>
      </dgm:t>
    </dgm:pt>
    <dgm:pt modelId="{187A803E-9475-4ACB-AD30-E23943549090}" type="sibTrans" cxnId="{0E0D7B62-75C4-4AB6-AE3C-1A18B8478630}">
      <dgm:prSet/>
      <dgm:spPr/>
      <dgm:t>
        <a:bodyPr/>
        <a:lstStyle/>
        <a:p>
          <a:endParaRPr lang="ru-RU"/>
        </a:p>
      </dgm:t>
    </dgm:pt>
    <dgm:pt modelId="{491B960F-C73A-4EFE-8903-253436B57B20}">
      <dgm:prSet phldrT="[Текст]" custT="1"/>
      <dgm:spPr/>
      <dgm:t>
        <a:bodyPr/>
        <a:lstStyle/>
        <a:p>
          <a:r>
            <a:rPr kumimoji="1" lang="ru-RU" sz="1600" b="0" dirty="0" smtClean="0"/>
            <a:t>Длина звуковой волны, м</a:t>
          </a:r>
          <a:endParaRPr lang="ru-RU" sz="1600" b="0" dirty="0"/>
        </a:p>
      </dgm:t>
    </dgm:pt>
    <dgm:pt modelId="{6B2F3D5D-AF67-4F50-A285-A457EE0E6824}" type="parTrans" cxnId="{A751224A-86D0-4E15-BFD2-95DC6701534D}">
      <dgm:prSet/>
      <dgm:spPr/>
      <dgm:t>
        <a:bodyPr/>
        <a:lstStyle/>
        <a:p>
          <a:endParaRPr lang="ru-RU"/>
        </a:p>
      </dgm:t>
    </dgm:pt>
    <dgm:pt modelId="{955C0328-F19E-4102-9806-B537AABF3AC8}" type="sibTrans" cxnId="{A751224A-86D0-4E15-BFD2-95DC6701534D}">
      <dgm:prSet/>
      <dgm:spPr/>
      <dgm:t>
        <a:bodyPr/>
        <a:lstStyle/>
        <a:p>
          <a:endParaRPr lang="ru-RU"/>
        </a:p>
      </dgm:t>
    </dgm:pt>
    <dgm:pt modelId="{0D42AC6A-6404-47ED-8C79-E76C4CBB8205}">
      <dgm:prSet phldrT="[Текст]" custT="1"/>
      <dgm:spPr/>
      <dgm:t>
        <a:bodyPr/>
        <a:lstStyle/>
        <a:p>
          <a:r>
            <a:rPr kumimoji="1" lang="ru-RU" sz="1600" b="0" dirty="0" smtClean="0"/>
            <a:t>Скорость распространения волны С, м/с</a:t>
          </a:r>
          <a:endParaRPr lang="ru-RU" sz="1600" b="0" dirty="0"/>
        </a:p>
      </dgm:t>
    </dgm:pt>
    <dgm:pt modelId="{ACF0DDCB-8DFD-41FA-854F-4C648402BD6C}" type="parTrans" cxnId="{4AB69E7E-63AE-4403-ADD3-CA1945D581F1}">
      <dgm:prSet/>
      <dgm:spPr/>
      <dgm:t>
        <a:bodyPr/>
        <a:lstStyle/>
        <a:p>
          <a:endParaRPr lang="ru-RU"/>
        </a:p>
      </dgm:t>
    </dgm:pt>
    <dgm:pt modelId="{7D2BDA16-5E86-435A-8D97-04D65BAFE1D3}" type="sibTrans" cxnId="{4AB69E7E-63AE-4403-ADD3-CA1945D581F1}">
      <dgm:prSet/>
      <dgm:spPr/>
      <dgm:t>
        <a:bodyPr/>
        <a:lstStyle/>
        <a:p>
          <a:endParaRPr lang="ru-RU"/>
        </a:p>
      </dgm:t>
    </dgm:pt>
    <dgm:pt modelId="{6CC5FE16-7584-4480-B216-1E516EF9B9BF}">
      <dgm:prSet phldrT="[Текст]" custT="1"/>
      <dgm:spPr/>
      <dgm:t>
        <a:bodyPr/>
        <a:lstStyle/>
        <a:p>
          <a:r>
            <a:rPr kumimoji="1" lang="ru-RU" sz="1600" b="0" dirty="0" smtClean="0"/>
            <a:t>Частота колебаний </a:t>
          </a:r>
          <a:r>
            <a:rPr kumimoji="1" lang="en-US" sz="1600" b="0" dirty="0" smtClean="0"/>
            <a:t>f</a:t>
          </a:r>
          <a:r>
            <a:rPr kumimoji="1" lang="ru-RU" sz="1600" b="0" dirty="0" smtClean="0"/>
            <a:t>, Гц</a:t>
          </a:r>
          <a:endParaRPr lang="ru-RU" sz="1600" b="0" dirty="0"/>
        </a:p>
      </dgm:t>
    </dgm:pt>
    <dgm:pt modelId="{3B6CDAFE-43E0-453E-A618-07C13F3AB0F2}" type="parTrans" cxnId="{AFDDB25D-738E-49A1-8E24-3B69FF83DFDF}">
      <dgm:prSet/>
      <dgm:spPr/>
      <dgm:t>
        <a:bodyPr/>
        <a:lstStyle/>
        <a:p>
          <a:endParaRPr lang="ru-RU"/>
        </a:p>
      </dgm:t>
    </dgm:pt>
    <dgm:pt modelId="{9BDAAE0E-CA73-4C44-B87F-CFCC39C8037F}" type="sibTrans" cxnId="{AFDDB25D-738E-49A1-8E24-3B69FF83DFD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C413773-FC61-479E-9DAE-8DD298328415}">
          <dgm:prSet phldrT="[Текст]" custT="1"/>
          <dgm:spPr/>
          <dgm:t>
            <a:bodyPr/>
            <a:lstStyle/>
            <a:p>
              <a:r>
                <a:rPr lang="ru-RU" sz="1600" b="0" dirty="0" smtClean="0">
                  <a:latin typeface="+mn-lt"/>
                  <a:cs typeface="Times New Roman" pitchFamily="18" charset="0"/>
                </a:rPr>
                <a:t>Длина волны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1600" b="0" i="0" smtClean="0">
                      <a:latin typeface="Cambria Math" panose="02040503050406030204" pitchFamily="18" charset="0"/>
                      <a:ea typeface="Cambria Math"/>
                    </a:rPr>
                    <m:t>α</m:t>
                  </m:r>
                </m:oMath>
              </a14:m>
              <a:r>
                <a:rPr lang="ru-RU" sz="1600" b="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600" b="0" dirty="0">
                  <a:latin typeface="+mn-lt"/>
                  <a:cs typeface="Times New Roman" pitchFamily="18" charset="0"/>
                </a:rPr>
                <a:t>равна длине пути, проходимого звуковой волной за один период </a:t>
              </a:r>
              <a:r>
                <a:rPr lang="ru-RU" sz="1600" b="0" dirty="0" smtClean="0">
                  <a:latin typeface="+mn-lt"/>
                  <a:cs typeface="Times New Roman" pitchFamily="18" charset="0"/>
                </a:rPr>
                <a:t>Т</a:t>
              </a:r>
            </a:p>
          </dgm:t>
        </dgm:pt>
      </mc:Choice>
      <mc:Fallback xmlns="">
        <dgm:pt modelId="{FC413773-FC61-479E-9DAE-8DD298328415}">
          <dgm:prSet phldrT="[Текст]" custT="1"/>
          <dgm:spPr/>
          <dgm:t>
            <a:bodyPr/>
            <a:lstStyle/>
            <a:p>
              <a:r>
                <a:rPr lang="ru-RU" sz="1600" b="0" dirty="0" smtClean="0">
                  <a:latin typeface="+mn-lt"/>
                  <a:cs typeface="Times New Roman" pitchFamily="18" charset="0"/>
                </a:rPr>
                <a:t>Длина волны </a:t>
              </a:r>
              <a:r>
                <a:rPr lang="en-US" sz="1600" b="0" i="0" smtClean="0">
                  <a:latin typeface="Cambria Math" panose="02040503050406030204" pitchFamily="18" charset="0"/>
                  <a:ea typeface="Cambria Math"/>
                </a:rPr>
                <a:t>α</a:t>
              </a:r>
              <a:r>
                <a:rPr lang="ru-RU" sz="1600" b="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600" b="0" dirty="0">
                  <a:latin typeface="+mn-lt"/>
                  <a:cs typeface="Times New Roman" pitchFamily="18" charset="0"/>
                </a:rPr>
                <a:t>равна длине пути, проходимого звуковой волной за один период </a:t>
              </a:r>
              <a:r>
                <a:rPr lang="ru-RU" sz="1600" b="0" dirty="0" smtClean="0">
                  <a:latin typeface="+mn-lt"/>
                  <a:cs typeface="Times New Roman" pitchFamily="18" charset="0"/>
                </a:rPr>
                <a:t>Т</a:t>
              </a:r>
            </a:p>
          </dgm:t>
        </dgm:pt>
      </mc:Fallback>
    </mc:AlternateContent>
    <dgm:pt modelId="{972C06AB-CE42-426D-A9DB-05E2CFF8B160}" type="parTrans" cxnId="{2569C022-90E4-4C99-BC1D-69C062B69589}">
      <dgm:prSet/>
      <dgm:spPr/>
      <dgm:t>
        <a:bodyPr/>
        <a:lstStyle/>
        <a:p>
          <a:endParaRPr lang="ru-RU"/>
        </a:p>
      </dgm:t>
    </dgm:pt>
    <dgm:pt modelId="{28FAD998-D0AC-4BE9-BF57-C5489FE295B0}" type="sibTrans" cxnId="{2569C022-90E4-4C99-BC1D-69C062B69589}">
      <dgm:prSet/>
      <dgm:spPr/>
      <dgm:t>
        <a:bodyPr/>
        <a:lstStyle/>
        <a:p>
          <a:endParaRPr lang="ru-RU"/>
        </a:p>
      </dgm:t>
    </dgm:pt>
    <dgm:pt modelId="{F481DA48-BAAE-4EFE-9C70-48AE90974A89}" type="pres">
      <dgm:prSet presAssocID="{725A4430-63C2-4F59-979B-D1D5CA31FE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04A5D-17CA-4808-8ACD-2A6424EF2731}" type="pres">
      <dgm:prSet presAssocID="{B2718EF7-7D43-40A1-8E88-86898A6E66B7}" presName="linNode" presStyleCnt="0"/>
      <dgm:spPr/>
      <dgm:t>
        <a:bodyPr/>
        <a:lstStyle/>
        <a:p>
          <a:endParaRPr lang="ru-RU"/>
        </a:p>
      </dgm:t>
    </dgm:pt>
    <dgm:pt modelId="{D9BF7F88-18B6-4922-AB2C-F82E3F71071A}" type="pres">
      <dgm:prSet presAssocID="{B2718EF7-7D43-40A1-8E88-86898A6E66B7}" presName="parentText" presStyleLbl="node1" presStyleIdx="0" presStyleCnt="6" custScaleX="140368" custScaleY="10599" custLinFactNeighborX="-58240" custLinFactNeighborY="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71EC-6CE4-4D67-A314-CABDA3B0D7FB}" type="pres">
      <dgm:prSet presAssocID="{230FD14B-7E90-4B9D-ADDA-B3F343723EEF}" presName="sp" presStyleCnt="0"/>
      <dgm:spPr/>
      <dgm:t>
        <a:bodyPr/>
        <a:lstStyle/>
        <a:p>
          <a:endParaRPr lang="ru-RU"/>
        </a:p>
      </dgm:t>
    </dgm:pt>
    <dgm:pt modelId="{A93EEBC9-3CA2-4EB8-9BE0-0E1DB1C4ABE9}" type="pres">
      <dgm:prSet presAssocID="{96DFE34A-E2A2-4D67-A8F2-E399A83917E2}" presName="linNode" presStyleCnt="0"/>
      <dgm:spPr/>
      <dgm:t>
        <a:bodyPr/>
        <a:lstStyle/>
        <a:p>
          <a:endParaRPr lang="ru-RU"/>
        </a:p>
      </dgm:t>
    </dgm:pt>
    <dgm:pt modelId="{58E90451-601A-43E8-83A3-6316BD27A3AA}" type="pres">
      <dgm:prSet presAssocID="{96DFE34A-E2A2-4D67-A8F2-E399A83917E2}" presName="parentText" presStyleLbl="node1" presStyleIdx="1" presStyleCnt="6" custScaleX="140368" custScaleY="10599" custLinFactNeighborX="-57850" custLinFactNeighborY="4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3F14-83EC-405A-9879-0CE4A5C5F8C4}" type="pres">
      <dgm:prSet presAssocID="{187A803E-9475-4ACB-AD30-E23943549090}" presName="sp" presStyleCnt="0"/>
      <dgm:spPr/>
      <dgm:t>
        <a:bodyPr/>
        <a:lstStyle/>
        <a:p>
          <a:endParaRPr lang="ru-RU"/>
        </a:p>
      </dgm:t>
    </dgm:pt>
    <dgm:pt modelId="{7A672D8D-59DB-4B6F-9AD5-28DD76359F5B}" type="pres">
      <dgm:prSet presAssocID="{491B960F-C73A-4EFE-8903-253436B57B20}" presName="linNode" presStyleCnt="0"/>
      <dgm:spPr/>
      <dgm:t>
        <a:bodyPr/>
        <a:lstStyle/>
        <a:p>
          <a:endParaRPr lang="ru-RU"/>
        </a:p>
      </dgm:t>
    </dgm:pt>
    <dgm:pt modelId="{5684FC8C-E61D-424B-A0B6-9CA8BDEBCB4A}" type="pres">
      <dgm:prSet presAssocID="{491B960F-C73A-4EFE-8903-253436B57B20}" presName="parentText" presStyleLbl="node1" presStyleIdx="2" presStyleCnt="6" custScaleX="140368" custScaleY="10599" custLinFactNeighborX="-57850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D9E5-20AD-41E3-9795-7CD95C7DB59C}" type="pres">
      <dgm:prSet presAssocID="{955C0328-F19E-4102-9806-B537AABF3AC8}" presName="sp" presStyleCnt="0"/>
      <dgm:spPr/>
      <dgm:t>
        <a:bodyPr/>
        <a:lstStyle/>
        <a:p>
          <a:endParaRPr lang="ru-RU"/>
        </a:p>
      </dgm:t>
    </dgm:pt>
    <dgm:pt modelId="{DEA55302-D380-4CDE-A24B-AA2D46040643}" type="pres">
      <dgm:prSet presAssocID="{0D42AC6A-6404-47ED-8C79-E76C4CBB8205}" presName="linNode" presStyleCnt="0"/>
      <dgm:spPr/>
      <dgm:t>
        <a:bodyPr/>
        <a:lstStyle/>
        <a:p>
          <a:endParaRPr lang="ru-RU"/>
        </a:p>
      </dgm:t>
    </dgm:pt>
    <dgm:pt modelId="{27B731A6-E4C0-460C-9F42-7CFFFD0619C1}" type="pres">
      <dgm:prSet presAssocID="{0D42AC6A-6404-47ED-8C79-E76C4CBB8205}" presName="parentText" presStyleLbl="node1" presStyleIdx="3" presStyleCnt="6" custScaleX="140368" custScaleY="10599" custLinFactNeighborX="-58031" custLinFactNeighborY="-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45A5D-4E46-492A-8514-E18EB5EEE8EC}" type="pres">
      <dgm:prSet presAssocID="{7D2BDA16-5E86-435A-8D97-04D65BAFE1D3}" presName="sp" presStyleCnt="0"/>
      <dgm:spPr/>
      <dgm:t>
        <a:bodyPr/>
        <a:lstStyle/>
        <a:p>
          <a:endParaRPr lang="ru-RU"/>
        </a:p>
      </dgm:t>
    </dgm:pt>
    <dgm:pt modelId="{AFDC0F2C-AC05-4AB4-AD15-A8A5A80E713D}" type="pres">
      <dgm:prSet presAssocID="{6CC5FE16-7584-4480-B216-1E516EF9B9BF}" presName="linNode" presStyleCnt="0"/>
      <dgm:spPr/>
      <dgm:t>
        <a:bodyPr/>
        <a:lstStyle/>
        <a:p>
          <a:endParaRPr lang="ru-RU"/>
        </a:p>
      </dgm:t>
    </dgm:pt>
    <dgm:pt modelId="{263A9B38-90A3-4CE2-B8E2-D595AB55CEF5}" type="pres">
      <dgm:prSet presAssocID="{6CC5FE16-7584-4480-B216-1E516EF9B9BF}" presName="parentText" presStyleLbl="node1" presStyleIdx="4" presStyleCnt="6" custScaleX="140368" custScaleY="10599" custLinFactNeighborX="-57850" custLinFactNeighborY="-1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1411-E1BA-4B69-95B8-726D9E89E325}" type="pres">
      <dgm:prSet presAssocID="{9BDAAE0E-CA73-4C44-B87F-CFCC39C8037F}" presName="sp" presStyleCnt="0"/>
      <dgm:spPr/>
      <dgm:t>
        <a:bodyPr/>
        <a:lstStyle/>
        <a:p>
          <a:endParaRPr lang="ru-RU"/>
        </a:p>
      </dgm:t>
    </dgm:pt>
    <dgm:pt modelId="{F461E376-091A-496B-B2A1-A92152BE9655}" type="pres">
      <dgm:prSet presAssocID="{FC413773-FC61-479E-9DAE-8DD298328415}" presName="linNode" presStyleCnt="0"/>
      <dgm:spPr/>
      <dgm:t>
        <a:bodyPr/>
        <a:lstStyle/>
        <a:p>
          <a:endParaRPr lang="ru-RU"/>
        </a:p>
      </dgm:t>
    </dgm:pt>
    <dgm:pt modelId="{146BD774-CD5A-4378-A70A-5D1D68DE9608}" type="pres">
      <dgm:prSet presAssocID="{FC413773-FC61-479E-9DAE-8DD298328415}" presName="parentText" presStyleLbl="node1" presStyleIdx="5" presStyleCnt="6" custScaleX="142964" custScaleY="16638" custLinFactNeighborX="-57850" custLinFactNeighborY="-2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BE83F-99F5-4067-BE75-25D56DDAE94B}" type="presOf" srcId="{FC413773-FC61-479E-9DAE-8DD298328415}" destId="{146BD774-CD5A-4378-A70A-5D1D68DE9608}" srcOrd="0" destOrd="0" presId="urn:microsoft.com/office/officeart/2005/8/layout/vList5"/>
    <dgm:cxn modelId="{0E0D7B62-75C4-4AB6-AE3C-1A18B8478630}" srcId="{725A4430-63C2-4F59-979B-D1D5CA31FE56}" destId="{96DFE34A-E2A2-4D67-A8F2-E399A83917E2}" srcOrd="1" destOrd="0" parTransId="{AD78C658-5D37-4688-8052-E5F6C4F62696}" sibTransId="{187A803E-9475-4ACB-AD30-E23943549090}"/>
    <dgm:cxn modelId="{6DAC7AB3-FF18-4736-879B-7F815EDEA29F}" type="presOf" srcId="{96DFE34A-E2A2-4D67-A8F2-E399A83917E2}" destId="{58E90451-601A-43E8-83A3-6316BD27A3AA}" srcOrd="0" destOrd="0" presId="urn:microsoft.com/office/officeart/2005/8/layout/vList5"/>
    <dgm:cxn modelId="{5D044D24-00D5-44FB-AE5F-A0BEB721A4C7}" type="presOf" srcId="{B2718EF7-7D43-40A1-8E88-86898A6E66B7}" destId="{D9BF7F88-18B6-4922-AB2C-F82E3F71071A}" srcOrd="0" destOrd="0" presId="urn:microsoft.com/office/officeart/2005/8/layout/vList5"/>
    <dgm:cxn modelId="{5DFA6059-23E8-4FBA-8EE7-C37A46C52741}" type="presOf" srcId="{6CC5FE16-7584-4480-B216-1E516EF9B9BF}" destId="{263A9B38-90A3-4CE2-B8E2-D595AB55CEF5}" srcOrd="0" destOrd="0" presId="urn:microsoft.com/office/officeart/2005/8/layout/vList5"/>
    <dgm:cxn modelId="{0A754017-B89A-49D7-AD53-E12667FC09DA}" srcId="{725A4430-63C2-4F59-979B-D1D5CA31FE56}" destId="{B2718EF7-7D43-40A1-8E88-86898A6E66B7}" srcOrd="0" destOrd="0" parTransId="{41197CF6-B3B9-455F-BA0B-6ED5D82C4B54}" sibTransId="{230FD14B-7E90-4B9D-ADDA-B3F343723EEF}"/>
    <dgm:cxn modelId="{A751224A-86D0-4E15-BFD2-95DC6701534D}" srcId="{725A4430-63C2-4F59-979B-D1D5CA31FE56}" destId="{491B960F-C73A-4EFE-8903-253436B57B20}" srcOrd="2" destOrd="0" parTransId="{6B2F3D5D-AF67-4F50-A285-A457EE0E6824}" sibTransId="{955C0328-F19E-4102-9806-B537AABF3AC8}"/>
    <dgm:cxn modelId="{AC0DEC13-C79B-4328-B830-7626FA9DCF71}" type="presOf" srcId="{0D42AC6A-6404-47ED-8C79-E76C4CBB8205}" destId="{27B731A6-E4C0-460C-9F42-7CFFFD0619C1}" srcOrd="0" destOrd="0" presId="urn:microsoft.com/office/officeart/2005/8/layout/vList5"/>
    <dgm:cxn modelId="{4AB69E7E-63AE-4403-ADD3-CA1945D581F1}" srcId="{725A4430-63C2-4F59-979B-D1D5CA31FE56}" destId="{0D42AC6A-6404-47ED-8C79-E76C4CBB8205}" srcOrd="3" destOrd="0" parTransId="{ACF0DDCB-8DFD-41FA-854F-4C648402BD6C}" sibTransId="{7D2BDA16-5E86-435A-8D97-04D65BAFE1D3}"/>
    <dgm:cxn modelId="{2569C022-90E4-4C99-BC1D-69C062B69589}" srcId="{725A4430-63C2-4F59-979B-D1D5CA31FE56}" destId="{FC413773-FC61-479E-9DAE-8DD298328415}" srcOrd="5" destOrd="0" parTransId="{972C06AB-CE42-426D-A9DB-05E2CFF8B160}" sibTransId="{28FAD998-D0AC-4BE9-BF57-C5489FE295B0}"/>
    <dgm:cxn modelId="{AFDDB25D-738E-49A1-8E24-3B69FF83DFDF}" srcId="{725A4430-63C2-4F59-979B-D1D5CA31FE56}" destId="{6CC5FE16-7584-4480-B216-1E516EF9B9BF}" srcOrd="4" destOrd="0" parTransId="{3B6CDAFE-43E0-453E-A618-07C13F3AB0F2}" sibTransId="{9BDAAE0E-CA73-4C44-B87F-CFCC39C8037F}"/>
    <dgm:cxn modelId="{68591C62-E883-4E66-833B-231135440965}" type="presOf" srcId="{725A4430-63C2-4F59-979B-D1D5CA31FE56}" destId="{F481DA48-BAAE-4EFE-9C70-48AE90974A89}" srcOrd="0" destOrd="0" presId="urn:microsoft.com/office/officeart/2005/8/layout/vList5"/>
    <dgm:cxn modelId="{1344BED5-FEDF-4356-BA42-3AF152671E48}" type="presOf" srcId="{491B960F-C73A-4EFE-8903-253436B57B20}" destId="{5684FC8C-E61D-424B-A0B6-9CA8BDEBCB4A}" srcOrd="0" destOrd="0" presId="urn:microsoft.com/office/officeart/2005/8/layout/vList5"/>
    <dgm:cxn modelId="{D59F472E-9000-4BD4-A634-A280035DF170}" type="presParOf" srcId="{F481DA48-BAAE-4EFE-9C70-48AE90974A89}" destId="{10A04A5D-17CA-4808-8ACD-2A6424EF2731}" srcOrd="0" destOrd="0" presId="urn:microsoft.com/office/officeart/2005/8/layout/vList5"/>
    <dgm:cxn modelId="{7108DA87-6C84-4353-B863-81CF41071950}" type="presParOf" srcId="{10A04A5D-17CA-4808-8ACD-2A6424EF2731}" destId="{D9BF7F88-18B6-4922-AB2C-F82E3F71071A}" srcOrd="0" destOrd="0" presId="urn:microsoft.com/office/officeart/2005/8/layout/vList5"/>
    <dgm:cxn modelId="{BB8C8681-7FFE-4FA6-B757-7212B6F1C6A5}" type="presParOf" srcId="{F481DA48-BAAE-4EFE-9C70-48AE90974A89}" destId="{321171EC-6CE4-4D67-A314-CABDA3B0D7FB}" srcOrd="1" destOrd="0" presId="urn:microsoft.com/office/officeart/2005/8/layout/vList5"/>
    <dgm:cxn modelId="{D5FBF36B-382B-46BD-913E-F212EAB8BFF1}" type="presParOf" srcId="{F481DA48-BAAE-4EFE-9C70-48AE90974A89}" destId="{A93EEBC9-3CA2-4EB8-9BE0-0E1DB1C4ABE9}" srcOrd="2" destOrd="0" presId="urn:microsoft.com/office/officeart/2005/8/layout/vList5"/>
    <dgm:cxn modelId="{7E6C355E-C5DA-4D22-A327-3E425ABC4CC2}" type="presParOf" srcId="{A93EEBC9-3CA2-4EB8-9BE0-0E1DB1C4ABE9}" destId="{58E90451-601A-43E8-83A3-6316BD27A3AA}" srcOrd="0" destOrd="0" presId="urn:microsoft.com/office/officeart/2005/8/layout/vList5"/>
    <dgm:cxn modelId="{1A85E8A1-A023-457F-B338-13EFB08EE867}" type="presParOf" srcId="{F481DA48-BAAE-4EFE-9C70-48AE90974A89}" destId="{EEB43F14-83EC-405A-9879-0CE4A5C5F8C4}" srcOrd="3" destOrd="0" presId="urn:microsoft.com/office/officeart/2005/8/layout/vList5"/>
    <dgm:cxn modelId="{AC2BBB0C-5145-46FC-AFCC-1679A0EB5D68}" type="presParOf" srcId="{F481DA48-BAAE-4EFE-9C70-48AE90974A89}" destId="{7A672D8D-59DB-4B6F-9AD5-28DD76359F5B}" srcOrd="4" destOrd="0" presId="urn:microsoft.com/office/officeart/2005/8/layout/vList5"/>
    <dgm:cxn modelId="{4411AFD5-A956-443A-B4F0-AEB290B2865D}" type="presParOf" srcId="{7A672D8D-59DB-4B6F-9AD5-28DD76359F5B}" destId="{5684FC8C-E61D-424B-A0B6-9CA8BDEBCB4A}" srcOrd="0" destOrd="0" presId="urn:microsoft.com/office/officeart/2005/8/layout/vList5"/>
    <dgm:cxn modelId="{2FAA0E44-0155-43FB-9BE2-DEF7A911277E}" type="presParOf" srcId="{F481DA48-BAAE-4EFE-9C70-48AE90974A89}" destId="{194FD9E5-20AD-41E3-9795-7CD95C7DB59C}" srcOrd="5" destOrd="0" presId="urn:microsoft.com/office/officeart/2005/8/layout/vList5"/>
    <dgm:cxn modelId="{8D0D0697-0250-4DC7-8807-FAEFBFAD093F}" type="presParOf" srcId="{F481DA48-BAAE-4EFE-9C70-48AE90974A89}" destId="{DEA55302-D380-4CDE-A24B-AA2D46040643}" srcOrd="6" destOrd="0" presId="urn:microsoft.com/office/officeart/2005/8/layout/vList5"/>
    <dgm:cxn modelId="{2FA3776C-CB55-4631-B24F-24AD0D3F39A0}" type="presParOf" srcId="{DEA55302-D380-4CDE-A24B-AA2D46040643}" destId="{27B731A6-E4C0-460C-9F42-7CFFFD0619C1}" srcOrd="0" destOrd="0" presId="urn:microsoft.com/office/officeart/2005/8/layout/vList5"/>
    <dgm:cxn modelId="{BC2ABCB0-7068-4EB5-817B-0B972C7F733F}" type="presParOf" srcId="{F481DA48-BAAE-4EFE-9C70-48AE90974A89}" destId="{46145A5D-4E46-492A-8514-E18EB5EEE8EC}" srcOrd="7" destOrd="0" presId="urn:microsoft.com/office/officeart/2005/8/layout/vList5"/>
    <dgm:cxn modelId="{C9BC4987-2ADB-413E-93CA-F20508A48477}" type="presParOf" srcId="{F481DA48-BAAE-4EFE-9C70-48AE90974A89}" destId="{AFDC0F2C-AC05-4AB4-AD15-A8A5A80E713D}" srcOrd="8" destOrd="0" presId="urn:microsoft.com/office/officeart/2005/8/layout/vList5"/>
    <dgm:cxn modelId="{96A8A7EE-728A-4DF1-89F7-A50056A24D32}" type="presParOf" srcId="{AFDC0F2C-AC05-4AB4-AD15-A8A5A80E713D}" destId="{263A9B38-90A3-4CE2-B8E2-D595AB55CEF5}" srcOrd="0" destOrd="0" presId="urn:microsoft.com/office/officeart/2005/8/layout/vList5"/>
    <dgm:cxn modelId="{EE067D0C-F9D4-4859-A128-154366141D67}" type="presParOf" srcId="{F481DA48-BAAE-4EFE-9C70-48AE90974A89}" destId="{CB831411-E1BA-4B69-95B8-726D9E89E325}" srcOrd="9" destOrd="0" presId="urn:microsoft.com/office/officeart/2005/8/layout/vList5"/>
    <dgm:cxn modelId="{F5845E44-A5B6-4870-923D-1E67C5236D7A}" type="presParOf" srcId="{F481DA48-BAAE-4EFE-9C70-48AE90974A89}" destId="{F461E376-091A-496B-B2A1-A92152BE9655}" srcOrd="10" destOrd="0" presId="urn:microsoft.com/office/officeart/2005/8/layout/vList5"/>
    <dgm:cxn modelId="{FD9F87D8-C874-462C-BA8A-EDB2CCF731C4}" type="presParOf" srcId="{F461E376-091A-496B-B2A1-A92152BE9655}" destId="{146BD774-CD5A-4378-A70A-5D1D68DE96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0F73B3-4B97-4677-8CF1-51C0179833BD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F7A5896-226A-47E8-B9EA-BFC9BFC2B99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Звукоизоляция шумного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оборудования</a:t>
          </a:r>
          <a:endParaRPr lang="ru-RU" sz="1200" b="1" dirty="0"/>
        </a:p>
      </dgm:t>
    </dgm:pt>
    <dgm:pt modelId="{287020BC-598E-4672-A5FE-6AD1E335153E}" type="parTrans" cxnId="{31F1E72A-F108-4A06-A941-D60B0B67B121}">
      <dgm:prSet/>
      <dgm:spPr/>
      <dgm:t>
        <a:bodyPr/>
        <a:lstStyle/>
        <a:p>
          <a:endParaRPr lang="ru-RU" sz="1000"/>
        </a:p>
      </dgm:t>
    </dgm:pt>
    <dgm:pt modelId="{2390EE0A-E97D-42D3-9E83-C72F85FA3ABD}" type="sibTrans" cxnId="{31F1E72A-F108-4A06-A941-D60B0B67B12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000"/>
        </a:p>
      </dgm:t>
    </dgm:pt>
    <dgm:pt modelId="{856EF970-FB67-44B7-BD19-839A421023A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Экранирование агрегатов и установок – источников шума</a:t>
          </a:r>
          <a:endParaRPr lang="ru-RU" sz="1200" b="1" dirty="0">
            <a:solidFill>
              <a:schemeClr val="bg1"/>
            </a:solidFill>
          </a:endParaRPr>
        </a:p>
      </dgm:t>
    </dgm:pt>
    <dgm:pt modelId="{6D8DFF46-E9FF-446E-AA73-B678A2AC0A11}" type="parTrans" cxnId="{E9DFE1ED-B5E6-4E0A-962C-029412592F50}">
      <dgm:prSet/>
      <dgm:spPr/>
      <dgm:t>
        <a:bodyPr/>
        <a:lstStyle/>
        <a:p>
          <a:endParaRPr lang="ru-RU" sz="1000"/>
        </a:p>
      </dgm:t>
    </dgm:pt>
    <dgm:pt modelId="{E28D3B2A-9A32-4D11-A6DA-350A1DC2E94A}" type="sibTrans" cxnId="{E9DFE1ED-B5E6-4E0A-962C-029412592F50}">
      <dgm:prSet/>
      <dgm:spPr/>
      <dgm:t>
        <a:bodyPr/>
        <a:lstStyle/>
        <a:p>
          <a:endParaRPr lang="ru-RU" sz="1000"/>
        </a:p>
      </dgm:t>
    </dgm:pt>
    <dgm:pt modelId="{C2D3C331-E75E-4A50-9511-D80B9517ABA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Применение звукопоглощающих конструкций</a:t>
          </a:r>
          <a:endParaRPr lang="ru-RU" sz="1200" b="1" dirty="0"/>
        </a:p>
      </dgm:t>
    </dgm:pt>
    <dgm:pt modelId="{C183EB10-5F10-4B93-9B55-93B8A21AD0F7}" type="parTrans" cxnId="{18C7817D-BA5E-4A32-A5A5-40B385D20091}">
      <dgm:prSet/>
      <dgm:spPr/>
      <dgm:t>
        <a:bodyPr/>
        <a:lstStyle/>
        <a:p>
          <a:endParaRPr lang="ru-RU" sz="1000"/>
        </a:p>
      </dgm:t>
    </dgm:pt>
    <dgm:pt modelId="{F264DFEA-E75B-403C-9360-B9770571D6EF}" type="sibTrans" cxnId="{18C7817D-BA5E-4A32-A5A5-40B385D20091}">
      <dgm:prSet/>
      <dgm:spPr/>
      <dgm:t>
        <a:bodyPr/>
        <a:lstStyle/>
        <a:p>
          <a:endParaRPr lang="ru-RU" sz="1000"/>
        </a:p>
      </dgm:t>
    </dgm:pt>
    <dgm:pt modelId="{71D0FDA0-7B9E-42C9-A50B-3B9974315E77}" type="pres">
      <dgm:prSet presAssocID="{FE0F73B3-4B97-4677-8CF1-51C0179833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C25D7FC-64C7-4B08-AB09-F7190AF0A17C}" type="pres">
      <dgm:prSet presAssocID="{FE0F73B3-4B97-4677-8CF1-51C0179833BD}" presName="Name1" presStyleCnt="0"/>
      <dgm:spPr/>
      <dgm:t>
        <a:bodyPr/>
        <a:lstStyle/>
        <a:p>
          <a:endParaRPr lang="ru-RU"/>
        </a:p>
      </dgm:t>
    </dgm:pt>
    <dgm:pt modelId="{62CB5FB3-9CE6-4EC9-BF45-60063C3BBECE}" type="pres">
      <dgm:prSet presAssocID="{FE0F73B3-4B97-4677-8CF1-51C0179833BD}" presName="cycle" presStyleCnt="0"/>
      <dgm:spPr/>
      <dgm:t>
        <a:bodyPr/>
        <a:lstStyle/>
        <a:p>
          <a:endParaRPr lang="ru-RU"/>
        </a:p>
      </dgm:t>
    </dgm:pt>
    <dgm:pt modelId="{D4660D0C-0A67-45BA-9A2D-6E9C876C992B}" type="pres">
      <dgm:prSet presAssocID="{FE0F73B3-4B97-4677-8CF1-51C0179833BD}" presName="srcNode" presStyleLbl="node1" presStyleIdx="0" presStyleCnt="3"/>
      <dgm:spPr/>
      <dgm:t>
        <a:bodyPr/>
        <a:lstStyle/>
        <a:p>
          <a:endParaRPr lang="ru-RU"/>
        </a:p>
      </dgm:t>
    </dgm:pt>
    <dgm:pt modelId="{B2092013-6DB2-4450-BAB9-9976BA71FF05}" type="pres">
      <dgm:prSet presAssocID="{FE0F73B3-4B97-4677-8CF1-51C0179833BD}" presName="conn" presStyleLbl="parChTrans1D2" presStyleIdx="0" presStyleCnt="1"/>
      <dgm:spPr/>
      <dgm:t>
        <a:bodyPr/>
        <a:lstStyle/>
        <a:p>
          <a:endParaRPr lang="ru-RU"/>
        </a:p>
      </dgm:t>
    </dgm:pt>
    <dgm:pt modelId="{A260A47B-B5C1-41C1-BA17-14D4A6E3D851}" type="pres">
      <dgm:prSet presAssocID="{FE0F73B3-4B97-4677-8CF1-51C0179833BD}" presName="extraNode" presStyleLbl="node1" presStyleIdx="0" presStyleCnt="3"/>
      <dgm:spPr/>
      <dgm:t>
        <a:bodyPr/>
        <a:lstStyle/>
        <a:p>
          <a:endParaRPr lang="ru-RU"/>
        </a:p>
      </dgm:t>
    </dgm:pt>
    <dgm:pt modelId="{F149FCD2-FB63-4700-A19B-225D82323A85}" type="pres">
      <dgm:prSet presAssocID="{FE0F73B3-4B97-4677-8CF1-51C0179833BD}" presName="dstNode" presStyleLbl="node1" presStyleIdx="0" presStyleCnt="3"/>
      <dgm:spPr/>
      <dgm:t>
        <a:bodyPr/>
        <a:lstStyle/>
        <a:p>
          <a:endParaRPr lang="ru-RU"/>
        </a:p>
      </dgm:t>
    </dgm:pt>
    <dgm:pt modelId="{4B58D23E-F22B-41A7-875C-2EBF8ACD2110}" type="pres">
      <dgm:prSet presAssocID="{8F7A5896-226A-47E8-B9EA-BFC9BFC2B994}" presName="text_1" presStyleLbl="node1" presStyleIdx="0" presStyleCnt="3" custScaleY="183333" custLinFactY="0" custLinFactNeighborX="7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5B87B-99C6-427B-B816-B63A8919526B}" type="pres">
      <dgm:prSet presAssocID="{8F7A5896-226A-47E8-B9EA-BFC9BFC2B994}" presName="accent_1" presStyleCnt="0"/>
      <dgm:spPr/>
      <dgm:t>
        <a:bodyPr/>
        <a:lstStyle/>
        <a:p>
          <a:endParaRPr lang="ru-RU"/>
        </a:p>
      </dgm:t>
    </dgm:pt>
    <dgm:pt modelId="{C9037900-7EFB-4422-AE7C-9666A5F06FA6}" type="pres">
      <dgm:prSet presAssocID="{8F7A5896-226A-47E8-B9EA-BFC9BFC2B994}" presName="accentRepeatNode" presStyleLbl="solidFgAcc1" presStyleIdx="0" presStyleCnt="3" custLinFactNeighborX="16389" custLinFactNeighborY="-322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4BC8D9-4E76-40AE-8B60-C6D2D4D08B09}" type="pres">
      <dgm:prSet presAssocID="{C2D3C331-E75E-4A50-9511-D80B9517ABAA}" presName="text_2" presStyleLbl="node1" presStyleIdx="1" presStyleCnt="3" custScaleY="183333" custLinFactNeighborX="84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D0727-AB77-442D-968B-880B57677385}" type="pres">
      <dgm:prSet presAssocID="{C2D3C331-E75E-4A50-9511-D80B9517ABAA}" presName="accent_2" presStyleCnt="0"/>
      <dgm:spPr/>
      <dgm:t>
        <a:bodyPr/>
        <a:lstStyle/>
        <a:p>
          <a:endParaRPr lang="ru-RU"/>
        </a:p>
      </dgm:t>
    </dgm:pt>
    <dgm:pt modelId="{4A8F758E-A14B-4DD0-92BF-ABE6B3E0F57B}" type="pres">
      <dgm:prSet presAssocID="{C2D3C331-E75E-4A50-9511-D80B9517ABAA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9F46E7-74CB-44EF-98D7-2C418309A6B1}" type="pres">
      <dgm:prSet presAssocID="{856EF970-FB67-44B7-BD19-839A421023A9}" presName="text_3" presStyleLbl="node1" presStyleIdx="2" presStyleCnt="3" custScaleY="183333" custLinFactNeighborX="7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F3AD7-45FE-416A-949A-9F4F06731661}" type="pres">
      <dgm:prSet presAssocID="{856EF970-FB67-44B7-BD19-839A421023A9}" presName="accent_3" presStyleCnt="0"/>
      <dgm:spPr/>
      <dgm:t>
        <a:bodyPr/>
        <a:lstStyle/>
        <a:p>
          <a:endParaRPr lang="ru-RU"/>
        </a:p>
      </dgm:t>
    </dgm:pt>
    <dgm:pt modelId="{C746F87B-E78A-472F-B371-81625E6A1B68}" type="pres">
      <dgm:prSet presAssocID="{856EF970-FB67-44B7-BD19-839A421023A9}" presName="accentRepeatNode" presStyleLbl="solidFgAcc1" presStyleIdx="2" presStyleCnt="3" custLinFactNeighborX="16389" custLinFactNeighborY="34444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A4830E2-DF75-4893-A546-7608CAEA9586}" type="presOf" srcId="{856EF970-FB67-44B7-BD19-839A421023A9}" destId="{1A9F46E7-74CB-44EF-98D7-2C418309A6B1}" srcOrd="0" destOrd="0" presId="urn:microsoft.com/office/officeart/2008/layout/VerticalCurvedList"/>
    <dgm:cxn modelId="{B3DA3EE0-F996-4547-BF95-8DE18437884B}" type="presOf" srcId="{C2D3C331-E75E-4A50-9511-D80B9517ABAA}" destId="{374BC8D9-4E76-40AE-8B60-C6D2D4D08B09}" srcOrd="0" destOrd="0" presId="urn:microsoft.com/office/officeart/2008/layout/VerticalCurvedList"/>
    <dgm:cxn modelId="{39CD5ADC-2A4F-4FE8-AAC8-AB0D71E7C6BA}" type="presOf" srcId="{2390EE0A-E97D-42D3-9E83-C72F85FA3ABD}" destId="{B2092013-6DB2-4450-BAB9-9976BA71FF05}" srcOrd="0" destOrd="0" presId="urn:microsoft.com/office/officeart/2008/layout/VerticalCurvedList"/>
    <dgm:cxn modelId="{42148889-582F-4633-BB5B-B45BE5CEC83D}" type="presOf" srcId="{8F7A5896-226A-47E8-B9EA-BFC9BFC2B994}" destId="{4B58D23E-F22B-41A7-875C-2EBF8ACD2110}" srcOrd="0" destOrd="0" presId="urn:microsoft.com/office/officeart/2008/layout/VerticalCurvedList"/>
    <dgm:cxn modelId="{E9DFE1ED-B5E6-4E0A-962C-029412592F50}" srcId="{FE0F73B3-4B97-4677-8CF1-51C0179833BD}" destId="{856EF970-FB67-44B7-BD19-839A421023A9}" srcOrd="2" destOrd="0" parTransId="{6D8DFF46-E9FF-446E-AA73-B678A2AC0A11}" sibTransId="{E28D3B2A-9A32-4D11-A6DA-350A1DC2E94A}"/>
    <dgm:cxn modelId="{31F1E72A-F108-4A06-A941-D60B0B67B121}" srcId="{FE0F73B3-4B97-4677-8CF1-51C0179833BD}" destId="{8F7A5896-226A-47E8-B9EA-BFC9BFC2B994}" srcOrd="0" destOrd="0" parTransId="{287020BC-598E-4672-A5FE-6AD1E335153E}" sibTransId="{2390EE0A-E97D-42D3-9E83-C72F85FA3ABD}"/>
    <dgm:cxn modelId="{E888F9C9-4368-4391-8732-E2A274BC04A5}" type="presOf" srcId="{FE0F73B3-4B97-4677-8CF1-51C0179833BD}" destId="{71D0FDA0-7B9E-42C9-A50B-3B9974315E77}" srcOrd="0" destOrd="0" presId="urn:microsoft.com/office/officeart/2008/layout/VerticalCurvedList"/>
    <dgm:cxn modelId="{18C7817D-BA5E-4A32-A5A5-40B385D20091}" srcId="{FE0F73B3-4B97-4677-8CF1-51C0179833BD}" destId="{C2D3C331-E75E-4A50-9511-D80B9517ABAA}" srcOrd="1" destOrd="0" parTransId="{C183EB10-5F10-4B93-9B55-93B8A21AD0F7}" sibTransId="{F264DFEA-E75B-403C-9360-B9770571D6EF}"/>
    <dgm:cxn modelId="{552694DB-CFB0-4F81-929B-BB2CA5150D9B}" type="presParOf" srcId="{71D0FDA0-7B9E-42C9-A50B-3B9974315E77}" destId="{DC25D7FC-64C7-4B08-AB09-F7190AF0A17C}" srcOrd="0" destOrd="0" presId="urn:microsoft.com/office/officeart/2008/layout/VerticalCurvedList"/>
    <dgm:cxn modelId="{228223B9-A478-4D74-9E45-F537370FC1C2}" type="presParOf" srcId="{DC25D7FC-64C7-4B08-AB09-F7190AF0A17C}" destId="{62CB5FB3-9CE6-4EC9-BF45-60063C3BBECE}" srcOrd="0" destOrd="0" presId="urn:microsoft.com/office/officeart/2008/layout/VerticalCurvedList"/>
    <dgm:cxn modelId="{1C6FE89B-6134-4A17-B6F9-1E0D31D94B8F}" type="presParOf" srcId="{62CB5FB3-9CE6-4EC9-BF45-60063C3BBECE}" destId="{D4660D0C-0A67-45BA-9A2D-6E9C876C992B}" srcOrd="0" destOrd="0" presId="urn:microsoft.com/office/officeart/2008/layout/VerticalCurvedList"/>
    <dgm:cxn modelId="{44AB54F3-EFE9-4B6A-A12F-2878FE796959}" type="presParOf" srcId="{62CB5FB3-9CE6-4EC9-BF45-60063C3BBECE}" destId="{B2092013-6DB2-4450-BAB9-9976BA71FF05}" srcOrd="1" destOrd="0" presId="urn:microsoft.com/office/officeart/2008/layout/VerticalCurvedList"/>
    <dgm:cxn modelId="{D8DA3988-3451-4362-B6A8-58CAAF9DC3AC}" type="presParOf" srcId="{62CB5FB3-9CE6-4EC9-BF45-60063C3BBECE}" destId="{A260A47B-B5C1-41C1-BA17-14D4A6E3D851}" srcOrd="2" destOrd="0" presId="urn:microsoft.com/office/officeart/2008/layout/VerticalCurvedList"/>
    <dgm:cxn modelId="{297749C7-8059-4E71-8C8C-E61ABF364A16}" type="presParOf" srcId="{62CB5FB3-9CE6-4EC9-BF45-60063C3BBECE}" destId="{F149FCD2-FB63-4700-A19B-225D82323A85}" srcOrd="3" destOrd="0" presId="urn:microsoft.com/office/officeart/2008/layout/VerticalCurvedList"/>
    <dgm:cxn modelId="{F2C48109-6139-471B-A0AB-F5421AF3BDC2}" type="presParOf" srcId="{DC25D7FC-64C7-4B08-AB09-F7190AF0A17C}" destId="{4B58D23E-F22B-41A7-875C-2EBF8ACD2110}" srcOrd="1" destOrd="0" presId="urn:microsoft.com/office/officeart/2008/layout/VerticalCurvedList"/>
    <dgm:cxn modelId="{F92C40FB-7965-4B32-B965-23154704D677}" type="presParOf" srcId="{DC25D7FC-64C7-4B08-AB09-F7190AF0A17C}" destId="{C225B87B-99C6-427B-B816-B63A8919526B}" srcOrd="2" destOrd="0" presId="urn:microsoft.com/office/officeart/2008/layout/VerticalCurvedList"/>
    <dgm:cxn modelId="{9D975D90-8EA5-4EF8-8857-1E9A2FB08588}" type="presParOf" srcId="{C225B87B-99C6-427B-B816-B63A8919526B}" destId="{C9037900-7EFB-4422-AE7C-9666A5F06FA6}" srcOrd="0" destOrd="0" presId="urn:microsoft.com/office/officeart/2008/layout/VerticalCurvedList"/>
    <dgm:cxn modelId="{BF98FBC2-9395-4FDC-AF3D-33B03A10FECA}" type="presParOf" srcId="{DC25D7FC-64C7-4B08-AB09-F7190AF0A17C}" destId="{374BC8D9-4E76-40AE-8B60-C6D2D4D08B09}" srcOrd="3" destOrd="0" presId="urn:microsoft.com/office/officeart/2008/layout/VerticalCurvedList"/>
    <dgm:cxn modelId="{E6E60AF0-EBE1-427D-AE81-C279C6B02F92}" type="presParOf" srcId="{DC25D7FC-64C7-4B08-AB09-F7190AF0A17C}" destId="{2D5D0727-AB77-442D-968B-880B57677385}" srcOrd="4" destOrd="0" presId="urn:microsoft.com/office/officeart/2008/layout/VerticalCurvedList"/>
    <dgm:cxn modelId="{6CE44A2B-B13F-4859-BE49-0463A01FBCF3}" type="presParOf" srcId="{2D5D0727-AB77-442D-968B-880B57677385}" destId="{4A8F758E-A14B-4DD0-92BF-ABE6B3E0F57B}" srcOrd="0" destOrd="0" presId="urn:microsoft.com/office/officeart/2008/layout/VerticalCurvedList"/>
    <dgm:cxn modelId="{16D66125-2539-4ADB-96B8-09EDC6F0C175}" type="presParOf" srcId="{DC25D7FC-64C7-4B08-AB09-F7190AF0A17C}" destId="{1A9F46E7-74CB-44EF-98D7-2C418309A6B1}" srcOrd="5" destOrd="0" presId="urn:microsoft.com/office/officeart/2008/layout/VerticalCurvedList"/>
    <dgm:cxn modelId="{62BC6AEB-0E76-469A-B7F0-470E11F4B5F6}" type="presParOf" srcId="{DC25D7FC-64C7-4B08-AB09-F7190AF0A17C}" destId="{915F3AD7-45FE-416A-949A-9F4F06731661}" srcOrd="6" destOrd="0" presId="urn:microsoft.com/office/officeart/2008/layout/VerticalCurvedList"/>
    <dgm:cxn modelId="{7F722193-21D7-457E-8E99-91DACE7E4B2F}" type="presParOf" srcId="{915F3AD7-45FE-416A-949A-9F4F06731661}" destId="{C746F87B-E78A-472F-B371-81625E6A1B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0F73B3-4B97-4677-8CF1-51C0179833BD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F7A5896-226A-47E8-B9EA-BFC9BFC2B994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Применение ограждающих конструкций зданий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с требуемой звукоизоляцией</a:t>
          </a:r>
          <a:endParaRPr lang="ru-RU" sz="1200" b="1" dirty="0"/>
        </a:p>
      </dgm:t>
    </dgm:pt>
    <dgm:pt modelId="{287020BC-598E-4672-A5FE-6AD1E335153E}" type="parTrans" cxnId="{31F1E72A-F108-4A06-A941-D60B0B67B121}">
      <dgm:prSet/>
      <dgm:spPr/>
      <dgm:t>
        <a:bodyPr/>
        <a:lstStyle/>
        <a:p>
          <a:endParaRPr lang="ru-RU" sz="1000"/>
        </a:p>
      </dgm:t>
    </dgm:pt>
    <dgm:pt modelId="{2390EE0A-E97D-42D3-9E83-C72F85FA3ABD}" type="sibTrans" cxnId="{31F1E72A-F108-4A06-A941-D60B0B67B121}">
      <dgm:prSet/>
      <dgm:spPr/>
      <dgm:t>
        <a:bodyPr/>
        <a:lstStyle/>
        <a:p>
          <a:endParaRPr lang="ru-RU" sz="1000"/>
        </a:p>
      </dgm:t>
    </dgm:pt>
    <dgm:pt modelId="{856EF970-FB67-44B7-BD19-839A421023A9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100" b="1" dirty="0" smtClean="0"/>
            <a:t>Применением звукоизолирующих кабин наблюдения и дистанционного управления</a:t>
          </a:r>
          <a:endParaRPr lang="ru-RU" sz="1100" b="1" dirty="0"/>
        </a:p>
      </dgm:t>
    </dgm:pt>
    <dgm:pt modelId="{6D8DFF46-E9FF-446E-AA73-B678A2AC0A11}" type="parTrans" cxnId="{E9DFE1ED-B5E6-4E0A-962C-029412592F50}">
      <dgm:prSet/>
      <dgm:spPr/>
      <dgm:t>
        <a:bodyPr/>
        <a:lstStyle/>
        <a:p>
          <a:endParaRPr lang="ru-RU" sz="1000"/>
        </a:p>
      </dgm:t>
    </dgm:pt>
    <dgm:pt modelId="{E28D3B2A-9A32-4D11-A6DA-350A1DC2E94A}" type="sibTrans" cxnId="{E9DFE1ED-B5E6-4E0A-962C-029412592F50}">
      <dgm:prSet/>
      <dgm:spPr/>
      <dgm:t>
        <a:bodyPr/>
        <a:lstStyle/>
        <a:p>
          <a:endParaRPr lang="ru-RU" sz="1000"/>
        </a:p>
      </dgm:t>
    </dgm:pt>
    <dgm:pt modelId="{9441F8AB-3473-4A09-8339-93D3E71BA867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Применение СИЗ</a:t>
          </a:r>
          <a:endParaRPr lang="ru-RU" sz="1200" b="1" dirty="0">
            <a:solidFill>
              <a:schemeClr val="bg1"/>
            </a:solidFill>
          </a:endParaRPr>
        </a:p>
      </dgm:t>
    </dgm:pt>
    <dgm:pt modelId="{0BB84109-7D48-46F3-BD3F-32E051C485AD}" type="parTrans" cxnId="{71AACF4C-E855-4646-A6E6-ADF919CB3327}">
      <dgm:prSet/>
      <dgm:spPr/>
      <dgm:t>
        <a:bodyPr/>
        <a:lstStyle/>
        <a:p>
          <a:endParaRPr lang="ru-RU" sz="1000"/>
        </a:p>
      </dgm:t>
    </dgm:pt>
    <dgm:pt modelId="{437FBE51-DB56-4D2A-8564-ED8B6D03CA2A}" type="sibTrans" cxnId="{71AACF4C-E855-4646-A6E6-ADF919CB3327}">
      <dgm:prSet/>
      <dgm:spPr/>
      <dgm:t>
        <a:bodyPr/>
        <a:lstStyle/>
        <a:p>
          <a:endParaRPr lang="ru-RU" sz="1000"/>
        </a:p>
      </dgm:t>
    </dgm:pt>
    <dgm:pt modelId="{DBFA717D-61BD-4016-A138-EA5588C3FA93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1200" b="1" dirty="0" smtClean="0"/>
            <a:t>Защита временем</a:t>
          </a:r>
          <a:endParaRPr lang="ru-RU" sz="1200" b="1" dirty="0"/>
        </a:p>
      </dgm:t>
    </dgm:pt>
    <dgm:pt modelId="{19085A17-1517-495C-9EA3-593DBC4CA1A4}" type="parTrans" cxnId="{3D5D2293-9668-4C75-A63B-D53B5D01C6D9}">
      <dgm:prSet/>
      <dgm:spPr/>
      <dgm:t>
        <a:bodyPr/>
        <a:lstStyle/>
        <a:p>
          <a:endParaRPr lang="ru-RU"/>
        </a:p>
      </dgm:t>
    </dgm:pt>
    <dgm:pt modelId="{B60AA969-2CC1-4EDC-A8E4-BEA8E1AAD2E1}" type="sibTrans" cxnId="{3D5D2293-9668-4C75-A63B-D53B5D01C6D9}">
      <dgm:prSet/>
      <dgm:spPr/>
      <dgm:t>
        <a:bodyPr/>
        <a:lstStyle/>
        <a:p>
          <a:endParaRPr lang="ru-RU"/>
        </a:p>
      </dgm:t>
    </dgm:pt>
    <dgm:pt modelId="{FFF9B337-0D2E-421E-BF6C-319D64EAFAF5}" type="pres">
      <dgm:prSet presAssocID="{FE0F73B3-4B97-4677-8CF1-51C0179833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E494C6-31EB-4485-B6B0-687A80B04BB5}" type="pres">
      <dgm:prSet presAssocID="{FE0F73B3-4B97-4677-8CF1-51C0179833BD}" presName="Name1" presStyleCnt="0"/>
      <dgm:spPr/>
      <dgm:t>
        <a:bodyPr/>
        <a:lstStyle/>
        <a:p>
          <a:endParaRPr lang="ru-RU"/>
        </a:p>
      </dgm:t>
    </dgm:pt>
    <dgm:pt modelId="{33A5FDEB-E735-40FB-96F5-196F9E96E223}" type="pres">
      <dgm:prSet presAssocID="{FE0F73B3-4B97-4677-8CF1-51C0179833BD}" presName="cycle" presStyleCnt="0"/>
      <dgm:spPr/>
      <dgm:t>
        <a:bodyPr/>
        <a:lstStyle/>
        <a:p>
          <a:endParaRPr lang="ru-RU"/>
        </a:p>
      </dgm:t>
    </dgm:pt>
    <dgm:pt modelId="{AE77D07E-08EF-4E35-A312-8EA2773BED7D}" type="pres">
      <dgm:prSet presAssocID="{FE0F73B3-4B97-4677-8CF1-51C0179833BD}" presName="srcNode" presStyleLbl="node1" presStyleIdx="0" presStyleCnt="4"/>
      <dgm:spPr/>
      <dgm:t>
        <a:bodyPr/>
        <a:lstStyle/>
        <a:p>
          <a:endParaRPr lang="ru-RU"/>
        </a:p>
      </dgm:t>
    </dgm:pt>
    <dgm:pt modelId="{2423D7EB-6A35-451C-A312-E00306D46514}" type="pres">
      <dgm:prSet presAssocID="{FE0F73B3-4B97-4677-8CF1-51C0179833BD}" presName="conn" presStyleLbl="parChTrans1D2" presStyleIdx="0" presStyleCnt="1" custLinFactNeighborX="1520" custLinFactNeighborY="913"/>
      <dgm:spPr/>
      <dgm:t>
        <a:bodyPr/>
        <a:lstStyle/>
        <a:p>
          <a:endParaRPr lang="ru-RU"/>
        </a:p>
      </dgm:t>
    </dgm:pt>
    <dgm:pt modelId="{D8F119F1-0BB4-47D8-AB43-AFCBF1CCA228}" type="pres">
      <dgm:prSet presAssocID="{FE0F73B3-4B97-4677-8CF1-51C0179833BD}" presName="extraNode" presStyleLbl="node1" presStyleIdx="0" presStyleCnt="4"/>
      <dgm:spPr/>
      <dgm:t>
        <a:bodyPr/>
        <a:lstStyle/>
        <a:p>
          <a:endParaRPr lang="ru-RU"/>
        </a:p>
      </dgm:t>
    </dgm:pt>
    <dgm:pt modelId="{2E750CC8-F279-4173-8291-24BE15F0DAC9}" type="pres">
      <dgm:prSet presAssocID="{FE0F73B3-4B97-4677-8CF1-51C0179833BD}" presName="dstNode" presStyleLbl="node1" presStyleIdx="0" presStyleCnt="4"/>
      <dgm:spPr/>
      <dgm:t>
        <a:bodyPr/>
        <a:lstStyle/>
        <a:p>
          <a:endParaRPr lang="ru-RU"/>
        </a:p>
      </dgm:t>
    </dgm:pt>
    <dgm:pt modelId="{999BBD41-8E8D-4223-B5B3-DAE573781C2E}" type="pres">
      <dgm:prSet presAssocID="{8F7A5896-226A-47E8-B9EA-BFC9BFC2B994}" presName="text_1" presStyleLbl="node1" presStyleIdx="0" presStyleCnt="4" custScaleX="114936" custScaleY="176435" custLinFactY="-9710" custLinFactNeighborX="-4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B1FA4-3BA1-46FF-BA0A-9FA9997595BE}" type="pres">
      <dgm:prSet presAssocID="{8F7A5896-226A-47E8-B9EA-BFC9BFC2B994}" presName="accent_1" presStyleCnt="0"/>
      <dgm:spPr/>
      <dgm:t>
        <a:bodyPr/>
        <a:lstStyle/>
        <a:p>
          <a:endParaRPr lang="ru-RU"/>
        </a:p>
      </dgm:t>
    </dgm:pt>
    <dgm:pt modelId="{28BB7CBA-F4A7-41CD-BE08-A6D6A5045E6D}" type="pres">
      <dgm:prSet presAssocID="{8F7A5896-226A-47E8-B9EA-BFC9BFC2B994}" presName="accentRepeatNode" presStyleLbl="solidFgAcc1" presStyleIdx="0" presStyleCnt="4" custLinFactNeighborX="-21955" custLinFactNeighborY="-659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C26C06-2DA5-490F-804C-EB0A4027F36A}" type="pres">
      <dgm:prSet presAssocID="{856EF970-FB67-44B7-BD19-839A421023A9}" presName="text_2" presStyleLbl="node1" presStyleIdx="1" presStyleCnt="4" custScaleX="124790" custScaleY="220715" custLinFactNeighborX="-7535" custLinFactNeighborY="-1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0189E-4564-499D-9466-CD2CF383E812}" type="pres">
      <dgm:prSet presAssocID="{856EF970-FB67-44B7-BD19-839A421023A9}" presName="accent_2" presStyleCnt="0"/>
      <dgm:spPr/>
      <dgm:t>
        <a:bodyPr/>
        <a:lstStyle/>
        <a:p>
          <a:endParaRPr lang="ru-RU"/>
        </a:p>
      </dgm:t>
    </dgm:pt>
    <dgm:pt modelId="{9CEFA65C-1F7B-4BC8-ACFD-40FC9D03AFE4}" type="pres">
      <dgm:prSet presAssocID="{856EF970-FB67-44B7-BD19-839A421023A9}" presName="accentRepeatNode" presStyleLbl="solidFgAcc1" presStyleIdx="1" presStyleCnt="4" custLinFactNeighborX="-32681" custLinFactNeighborY="-144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9AE754-5846-4465-95A4-9D60D1D6FEC6}" type="pres">
      <dgm:prSet presAssocID="{9441F8AB-3473-4A09-8339-93D3E71BA867}" presName="text_3" presStyleLbl="node1" presStyleIdx="2" presStyleCnt="4" custScaleY="103135" custLinFactNeighborX="1869" custLinFactNeighborY="68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D6318-B08E-4104-8DC9-D849EE5A8A00}" type="pres">
      <dgm:prSet presAssocID="{9441F8AB-3473-4A09-8339-93D3E71BA867}" presName="accent_3" presStyleCnt="0"/>
      <dgm:spPr/>
      <dgm:t>
        <a:bodyPr/>
        <a:lstStyle/>
        <a:p>
          <a:endParaRPr lang="ru-RU"/>
        </a:p>
      </dgm:t>
    </dgm:pt>
    <dgm:pt modelId="{84E9AA34-00C0-44D1-AFC8-2F1EB3939B41}" type="pres">
      <dgm:prSet presAssocID="{9441F8AB-3473-4A09-8339-93D3E71BA867}" presName="accentRepeatNode" presStyleLbl="solidFgAcc1" presStyleIdx="2" presStyleCnt="4" custLinFactNeighborX="8477" custLinFactNeighborY="371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B7992D-7B7B-476A-BC27-0FF489B27402}" type="pres">
      <dgm:prSet presAssocID="{DBFA717D-61BD-4016-A138-EA5588C3FA93}" presName="text_4" presStyleLbl="node1" presStyleIdx="3" presStyleCnt="4" custScaleY="80457" custLinFactY="3859" custLinFactNeighborX="541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0D5C5-D347-4D86-AAF1-14EF65402415}" type="pres">
      <dgm:prSet presAssocID="{DBFA717D-61BD-4016-A138-EA5588C3FA93}" presName="accent_4" presStyleCnt="0"/>
      <dgm:spPr/>
    </dgm:pt>
    <dgm:pt modelId="{1892360C-1DA2-4FE1-AD76-80C191054B72}" type="pres">
      <dgm:prSet presAssocID="{DBFA717D-61BD-4016-A138-EA5588C3FA93}" presName="accentRepeatNode" presStyleLbl="solidFgAcc1" presStyleIdx="3" presStyleCnt="4" custLinFactNeighborX="13184" custLinFactNeighborY="69624"/>
      <dgm:spPr/>
    </dgm:pt>
  </dgm:ptLst>
  <dgm:cxnLst>
    <dgm:cxn modelId="{3D5D2293-9668-4C75-A63B-D53B5D01C6D9}" srcId="{FE0F73B3-4B97-4677-8CF1-51C0179833BD}" destId="{DBFA717D-61BD-4016-A138-EA5588C3FA93}" srcOrd="3" destOrd="0" parTransId="{19085A17-1517-495C-9EA3-593DBC4CA1A4}" sibTransId="{B60AA969-2CC1-4EDC-A8E4-BEA8E1AAD2E1}"/>
    <dgm:cxn modelId="{89388196-926C-4F22-98AB-D286462E2824}" type="presOf" srcId="{856EF970-FB67-44B7-BD19-839A421023A9}" destId="{5CC26C06-2DA5-490F-804C-EB0A4027F36A}" srcOrd="0" destOrd="0" presId="urn:microsoft.com/office/officeart/2008/layout/VerticalCurvedList"/>
    <dgm:cxn modelId="{E9DFE1ED-B5E6-4E0A-962C-029412592F50}" srcId="{FE0F73B3-4B97-4677-8CF1-51C0179833BD}" destId="{856EF970-FB67-44B7-BD19-839A421023A9}" srcOrd="1" destOrd="0" parTransId="{6D8DFF46-E9FF-446E-AA73-B678A2AC0A11}" sibTransId="{E28D3B2A-9A32-4D11-A6DA-350A1DC2E94A}"/>
    <dgm:cxn modelId="{D82BB235-7AE5-446B-BA7E-8DECAEA5A372}" type="presOf" srcId="{DBFA717D-61BD-4016-A138-EA5588C3FA93}" destId="{A9B7992D-7B7B-476A-BC27-0FF489B27402}" srcOrd="0" destOrd="0" presId="urn:microsoft.com/office/officeart/2008/layout/VerticalCurvedList"/>
    <dgm:cxn modelId="{0E408384-899A-498B-8E34-90FDBC778D73}" type="presOf" srcId="{9441F8AB-3473-4A09-8339-93D3E71BA867}" destId="{5C9AE754-5846-4465-95A4-9D60D1D6FEC6}" srcOrd="0" destOrd="0" presId="urn:microsoft.com/office/officeart/2008/layout/VerticalCurvedList"/>
    <dgm:cxn modelId="{C7D94A5B-D2B5-4F2F-9E53-AFCCE7509B2E}" type="presOf" srcId="{2390EE0A-E97D-42D3-9E83-C72F85FA3ABD}" destId="{2423D7EB-6A35-451C-A312-E00306D46514}" srcOrd="0" destOrd="0" presId="urn:microsoft.com/office/officeart/2008/layout/VerticalCurvedList"/>
    <dgm:cxn modelId="{CDBDB891-61EA-4765-8251-D0477050D2EF}" type="presOf" srcId="{8F7A5896-226A-47E8-B9EA-BFC9BFC2B994}" destId="{999BBD41-8E8D-4223-B5B3-DAE573781C2E}" srcOrd="0" destOrd="0" presId="urn:microsoft.com/office/officeart/2008/layout/VerticalCurvedList"/>
    <dgm:cxn modelId="{71AACF4C-E855-4646-A6E6-ADF919CB3327}" srcId="{FE0F73B3-4B97-4677-8CF1-51C0179833BD}" destId="{9441F8AB-3473-4A09-8339-93D3E71BA867}" srcOrd="2" destOrd="0" parTransId="{0BB84109-7D48-46F3-BD3F-32E051C485AD}" sibTransId="{437FBE51-DB56-4D2A-8564-ED8B6D03CA2A}"/>
    <dgm:cxn modelId="{940ECE3C-02B9-4523-AF85-61CBFCF4D124}" type="presOf" srcId="{FE0F73B3-4B97-4677-8CF1-51C0179833BD}" destId="{FFF9B337-0D2E-421E-BF6C-319D64EAFAF5}" srcOrd="0" destOrd="0" presId="urn:microsoft.com/office/officeart/2008/layout/VerticalCurvedList"/>
    <dgm:cxn modelId="{31F1E72A-F108-4A06-A941-D60B0B67B121}" srcId="{FE0F73B3-4B97-4677-8CF1-51C0179833BD}" destId="{8F7A5896-226A-47E8-B9EA-BFC9BFC2B994}" srcOrd="0" destOrd="0" parTransId="{287020BC-598E-4672-A5FE-6AD1E335153E}" sibTransId="{2390EE0A-E97D-42D3-9E83-C72F85FA3ABD}"/>
    <dgm:cxn modelId="{A2ABA9A5-5680-426C-9114-46CFFF5621E8}" type="presParOf" srcId="{FFF9B337-0D2E-421E-BF6C-319D64EAFAF5}" destId="{8DE494C6-31EB-4485-B6B0-687A80B04BB5}" srcOrd="0" destOrd="0" presId="urn:microsoft.com/office/officeart/2008/layout/VerticalCurvedList"/>
    <dgm:cxn modelId="{E052DC21-F251-40E0-A002-8DC421B33AB5}" type="presParOf" srcId="{8DE494C6-31EB-4485-B6B0-687A80B04BB5}" destId="{33A5FDEB-E735-40FB-96F5-196F9E96E223}" srcOrd="0" destOrd="0" presId="urn:microsoft.com/office/officeart/2008/layout/VerticalCurvedList"/>
    <dgm:cxn modelId="{1221F129-0512-4C9F-99DC-96870238D2B1}" type="presParOf" srcId="{33A5FDEB-E735-40FB-96F5-196F9E96E223}" destId="{AE77D07E-08EF-4E35-A312-8EA2773BED7D}" srcOrd="0" destOrd="0" presId="urn:microsoft.com/office/officeart/2008/layout/VerticalCurvedList"/>
    <dgm:cxn modelId="{781FFF73-FD6B-4165-A6FB-3045A0606AA4}" type="presParOf" srcId="{33A5FDEB-E735-40FB-96F5-196F9E96E223}" destId="{2423D7EB-6A35-451C-A312-E00306D46514}" srcOrd="1" destOrd="0" presId="urn:microsoft.com/office/officeart/2008/layout/VerticalCurvedList"/>
    <dgm:cxn modelId="{1D91DFB4-EDA2-46F0-B80E-933AC7B84CC8}" type="presParOf" srcId="{33A5FDEB-E735-40FB-96F5-196F9E96E223}" destId="{D8F119F1-0BB4-47D8-AB43-AFCBF1CCA228}" srcOrd="2" destOrd="0" presId="urn:microsoft.com/office/officeart/2008/layout/VerticalCurvedList"/>
    <dgm:cxn modelId="{3EA93A43-4A7D-4BF6-8716-B595FF6DD530}" type="presParOf" srcId="{33A5FDEB-E735-40FB-96F5-196F9E96E223}" destId="{2E750CC8-F279-4173-8291-24BE15F0DAC9}" srcOrd="3" destOrd="0" presId="urn:microsoft.com/office/officeart/2008/layout/VerticalCurvedList"/>
    <dgm:cxn modelId="{3CB0567B-2EFA-48ED-8F24-2ED9C7827FDD}" type="presParOf" srcId="{8DE494C6-31EB-4485-B6B0-687A80B04BB5}" destId="{999BBD41-8E8D-4223-B5B3-DAE573781C2E}" srcOrd="1" destOrd="0" presId="urn:microsoft.com/office/officeart/2008/layout/VerticalCurvedList"/>
    <dgm:cxn modelId="{BA6BA518-1AAE-4212-BD60-CABE70636564}" type="presParOf" srcId="{8DE494C6-31EB-4485-B6B0-687A80B04BB5}" destId="{A1AB1FA4-3BA1-46FF-BA0A-9FA9997595BE}" srcOrd="2" destOrd="0" presId="urn:microsoft.com/office/officeart/2008/layout/VerticalCurvedList"/>
    <dgm:cxn modelId="{93121490-B471-4506-AFD3-58B05BA3C3D9}" type="presParOf" srcId="{A1AB1FA4-3BA1-46FF-BA0A-9FA9997595BE}" destId="{28BB7CBA-F4A7-41CD-BE08-A6D6A5045E6D}" srcOrd="0" destOrd="0" presId="urn:microsoft.com/office/officeart/2008/layout/VerticalCurvedList"/>
    <dgm:cxn modelId="{F815813E-EDB7-48E5-9445-4ED57EE85FA5}" type="presParOf" srcId="{8DE494C6-31EB-4485-B6B0-687A80B04BB5}" destId="{5CC26C06-2DA5-490F-804C-EB0A4027F36A}" srcOrd="3" destOrd="0" presId="urn:microsoft.com/office/officeart/2008/layout/VerticalCurvedList"/>
    <dgm:cxn modelId="{6E924835-767E-4B4E-AB78-AC838FB74595}" type="presParOf" srcId="{8DE494C6-31EB-4485-B6B0-687A80B04BB5}" destId="{B000189E-4564-499D-9466-CD2CF383E812}" srcOrd="4" destOrd="0" presId="urn:microsoft.com/office/officeart/2008/layout/VerticalCurvedList"/>
    <dgm:cxn modelId="{ABF51A08-3EAD-4627-98CC-4661A20207F5}" type="presParOf" srcId="{B000189E-4564-499D-9466-CD2CF383E812}" destId="{9CEFA65C-1F7B-4BC8-ACFD-40FC9D03AFE4}" srcOrd="0" destOrd="0" presId="urn:microsoft.com/office/officeart/2008/layout/VerticalCurvedList"/>
    <dgm:cxn modelId="{48950A0A-8212-4E71-BCEC-B300519DE03D}" type="presParOf" srcId="{8DE494C6-31EB-4485-B6B0-687A80B04BB5}" destId="{5C9AE754-5846-4465-95A4-9D60D1D6FEC6}" srcOrd="5" destOrd="0" presId="urn:microsoft.com/office/officeart/2008/layout/VerticalCurvedList"/>
    <dgm:cxn modelId="{9FADD615-ACF9-41C8-A80D-C7131AD796FC}" type="presParOf" srcId="{8DE494C6-31EB-4485-B6B0-687A80B04BB5}" destId="{72CD6318-B08E-4104-8DC9-D849EE5A8A00}" srcOrd="6" destOrd="0" presId="urn:microsoft.com/office/officeart/2008/layout/VerticalCurvedList"/>
    <dgm:cxn modelId="{E1B0EF62-05CF-4FB1-A36C-2365F759EB60}" type="presParOf" srcId="{72CD6318-B08E-4104-8DC9-D849EE5A8A00}" destId="{84E9AA34-00C0-44D1-AFC8-2F1EB3939B41}" srcOrd="0" destOrd="0" presId="urn:microsoft.com/office/officeart/2008/layout/VerticalCurvedList"/>
    <dgm:cxn modelId="{735CD760-9DAD-4589-A31A-F8B7AE3FFA21}" type="presParOf" srcId="{8DE494C6-31EB-4485-B6B0-687A80B04BB5}" destId="{A9B7992D-7B7B-476A-BC27-0FF489B27402}" srcOrd="7" destOrd="0" presId="urn:microsoft.com/office/officeart/2008/layout/VerticalCurvedList"/>
    <dgm:cxn modelId="{2BD62983-9662-4BC5-AFB5-264F2D6432FE}" type="presParOf" srcId="{8DE494C6-31EB-4485-B6B0-687A80B04BB5}" destId="{93F0D5C5-D347-4D86-AAF1-14EF65402415}" srcOrd="8" destOrd="0" presId="urn:microsoft.com/office/officeart/2008/layout/VerticalCurvedList"/>
    <dgm:cxn modelId="{11EDDDAC-98D1-4F07-B1E8-FCBB9A6B6587}" type="presParOf" srcId="{93F0D5C5-D347-4D86-AAF1-14EF65402415}" destId="{1892360C-1DA2-4FE1-AD76-80C191054B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5E74A9-EFA7-4415-81C7-74541AC46448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300000" rev="54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AA4DB77D-1B91-427C-B005-7828004E3ADE}">
      <dgm:prSet phldrT="[Текст]" custT="1"/>
      <dgm:spPr/>
      <dgm:t>
        <a:bodyPr vert="vert" lIns="0" tIns="0" rIns="0" bIns="0"/>
        <a:lstStyle/>
        <a:p>
          <a:pPr marL="0" indent="0">
            <a:tabLst/>
          </a:pPr>
          <a:r>
            <a:rPr lang="ru-RU" sz="1400" dirty="0" smtClean="0">
              <a:cs typeface="Times New Roman" pitchFamily="18" charset="0"/>
            </a:rPr>
            <a:t>Замедление скорости психических реакций </a:t>
          </a:r>
          <a:endParaRPr lang="ru-RU" sz="1400" dirty="0"/>
        </a:p>
      </dgm:t>
    </dgm:pt>
    <dgm:pt modelId="{2F852278-1376-4CEA-B652-C02478AB2368}" type="parTrans" cxnId="{3D65F3E3-98EC-4AA9-973B-604DE0E5814C}">
      <dgm:prSet/>
      <dgm:spPr/>
      <dgm:t>
        <a:bodyPr/>
        <a:lstStyle/>
        <a:p>
          <a:endParaRPr lang="ru-RU"/>
        </a:p>
      </dgm:t>
    </dgm:pt>
    <dgm:pt modelId="{CA4B6AEC-C8F6-4C57-84B8-E726C4D69151}" type="sibTrans" cxnId="{3D65F3E3-98EC-4AA9-973B-604DE0E5814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6A1544-E484-4796-9DB7-56BE624A7E97}">
      <dgm:prSet phldrT="[Текст]" custT="1"/>
      <dgm:spPr/>
      <dgm:t>
        <a:bodyPr vert="vert"/>
        <a:lstStyle/>
        <a:p>
          <a:r>
            <a:rPr lang="ru-RU" sz="1400" dirty="0" smtClean="0"/>
            <a:t>Снижение </a:t>
          </a:r>
          <a:r>
            <a:rPr lang="ru-RU" sz="1400" dirty="0" err="1" smtClean="0"/>
            <a:t>производите-льности</a:t>
          </a:r>
          <a:r>
            <a:rPr lang="ru-RU" sz="1400" dirty="0" smtClean="0"/>
            <a:t> труда </a:t>
          </a:r>
          <a:endParaRPr lang="ru-RU" sz="1400" dirty="0"/>
        </a:p>
      </dgm:t>
    </dgm:pt>
    <dgm:pt modelId="{195D3B2B-4AFA-412C-85AD-5873068030D3}" type="parTrans" cxnId="{E00BAE15-CF67-4644-B729-52C4BA5E4E0B}">
      <dgm:prSet/>
      <dgm:spPr/>
      <dgm:t>
        <a:bodyPr/>
        <a:lstStyle/>
        <a:p>
          <a:endParaRPr lang="ru-RU"/>
        </a:p>
      </dgm:t>
    </dgm:pt>
    <dgm:pt modelId="{8960A0DD-3BBF-48F4-B439-D53A2411DC1E}" type="sibTrans" cxnId="{E00BAE15-CF67-4644-B729-52C4BA5E4E0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vert="vert"/>
        <a:lstStyle/>
        <a:p>
          <a:endParaRPr lang="ru-RU"/>
        </a:p>
      </dgm:t>
    </dgm:pt>
    <dgm:pt modelId="{B2A7104D-35CE-461B-A0EC-11F9B5034B85}">
      <dgm:prSet phldrT="[Текст]" custT="1"/>
      <dgm:spPr/>
      <dgm:t>
        <a:bodyPr vert="vert"/>
        <a:lstStyle/>
        <a:p>
          <a:r>
            <a:rPr lang="ru-RU" sz="1400" dirty="0" smtClean="0"/>
            <a:t>Снижение внимания</a:t>
          </a:r>
          <a:endParaRPr lang="ru-RU" sz="1400" dirty="0"/>
        </a:p>
      </dgm:t>
    </dgm:pt>
    <dgm:pt modelId="{7A333A6D-925D-4E95-B68E-91D4A1236474}" type="parTrans" cxnId="{C33095D5-97C0-4C26-A28F-7FC0F91C2DE7}">
      <dgm:prSet/>
      <dgm:spPr/>
      <dgm:t>
        <a:bodyPr/>
        <a:lstStyle/>
        <a:p>
          <a:endParaRPr lang="ru-RU"/>
        </a:p>
      </dgm:t>
    </dgm:pt>
    <dgm:pt modelId="{802D85AE-64E9-4AC3-AFD7-86DB049B00AE}" type="sibTrans" cxnId="{C33095D5-97C0-4C26-A28F-7FC0F91C2DE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ECF66C-31C7-4E6A-8A73-2A9BF11DC481}">
      <dgm:prSet custT="1"/>
      <dgm:spPr/>
      <dgm:t>
        <a:bodyPr vert="vert"/>
        <a:lstStyle/>
        <a:p>
          <a:r>
            <a:rPr lang="ru-RU" sz="1400" dirty="0" smtClean="0"/>
            <a:t>Увеличение расхода энергии</a:t>
          </a:r>
          <a:endParaRPr lang="ru-RU" sz="1400" dirty="0"/>
        </a:p>
      </dgm:t>
    </dgm:pt>
    <dgm:pt modelId="{7B38F59E-D736-4430-B47A-85754CF2DC64}" type="parTrans" cxnId="{E68DEE8C-5BF9-4E8C-AB10-5F2279774CE9}">
      <dgm:prSet/>
      <dgm:spPr/>
      <dgm:t>
        <a:bodyPr/>
        <a:lstStyle/>
        <a:p>
          <a:endParaRPr lang="ru-RU"/>
        </a:p>
      </dgm:t>
    </dgm:pt>
    <dgm:pt modelId="{B3DD7621-B2E9-48D9-A7F2-B1A66320B371}" type="sibTrans" cxnId="{E68DEE8C-5BF9-4E8C-AB10-5F2279774CE9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600" dirty="0"/>
        </a:p>
      </dgm:t>
    </dgm:pt>
    <dgm:pt modelId="{B4C2501A-CE87-4525-8612-B3B97E249BD4}" type="pres">
      <dgm:prSet presAssocID="{DB5E74A9-EFA7-4415-81C7-74541AC4644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0FB69E-00F6-4ABE-B27A-A4B08093DFB7}" type="pres">
      <dgm:prSet presAssocID="{AA4DB77D-1B91-427C-B005-7828004E3ADE}" presName="composite" presStyleCnt="0"/>
      <dgm:spPr/>
      <dgm:t>
        <a:bodyPr/>
        <a:lstStyle/>
        <a:p>
          <a:endParaRPr lang="ru-RU"/>
        </a:p>
      </dgm:t>
    </dgm:pt>
    <dgm:pt modelId="{B61532DA-45B6-49C6-A581-232BF0628A05}" type="pres">
      <dgm:prSet presAssocID="{AA4DB77D-1B91-427C-B005-7828004E3ADE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F2965-D371-445E-818A-6856EA8D9302}" type="pres">
      <dgm:prSet presAssocID="{AA4DB77D-1B91-427C-B005-7828004E3AD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0044-C8C8-4E32-8E4A-C7666A07D928}" type="pres">
      <dgm:prSet presAssocID="{AA4DB77D-1B91-427C-B005-7828004E3ADE}" presName="BalanceSpacing" presStyleCnt="0"/>
      <dgm:spPr/>
      <dgm:t>
        <a:bodyPr/>
        <a:lstStyle/>
        <a:p>
          <a:endParaRPr lang="ru-RU"/>
        </a:p>
      </dgm:t>
    </dgm:pt>
    <dgm:pt modelId="{93FB9428-1954-44D2-A235-DC808C679733}" type="pres">
      <dgm:prSet presAssocID="{AA4DB77D-1B91-427C-B005-7828004E3ADE}" presName="BalanceSpacing1" presStyleCnt="0"/>
      <dgm:spPr/>
      <dgm:t>
        <a:bodyPr/>
        <a:lstStyle/>
        <a:p>
          <a:endParaRPr lang="ru-RU"/>
        </a:p>
      </dgm:t>
    </dgm:pt>
    <dgm:pt modelId="{6DCD980D-1E8D-4753-BB5D-3FE670666C7D}" type="pres">
      <dgm:prSet presAssocID="{CA4B6AEC-C8F6-4C57-84B8-E726C4D69151}" presName="Accent1Text" presStyleLbl="node1" presStyleIdx="1" presStyleCnt="8" custAng="10800000"/>
      <dgm:spPr/>
      <dgm:t>
        <a:bodyPr/>
        <a:lstStyle/>
        <a:p>
          <a:endParaRPr lang="ru-RU"/>
        </a:p>
      </dgm:t>
    </dgm:pt>
    <dgm:pt modelId="{193E4B9C-E984-440F-BE45-EEB1F5410D29}" type="pres">
      <dgm:prSet presAssocID="{CA4B6AEC-C8F6-4C57-84B8-E726C4D69151}" presName="spaceBetweenRectangles" presStyleCnt="0"/>
      <dgm:spPr/>
      <dgm:t>
        <a:bodyPr/>
        <a:lstStyle/>
        <a:p>
          <a:endParaRPr lang="ru-RU"/>
        </a:p>
      </dgm:t>
    </dgm:pt>
    <dgm:pt modelId="{9390A874-A9B7-4199-B139-482A45913AB4}" type="pres">
      <dgm:prSet presAssocID="{226A1544-E484-4796-9DB7-56BE624A7E97}" presName="composite" presStyleCnt="0"/>
      <dgm:spPr/>
      <dgm:t>
        <a:bodyPr/>
        <a:lstStyle/>
        <a:p>
          <a:endParaRPr lang="ru-RU"/>
        </a:p>
      </dgm:t>
    </dgm:pt>
    <dgm:pt modelId="{8C71BEFA-B53A-44EA-AC12-2FBBE7FC3709}" type="pres">
      <dgm:prSet presAssocID="{226A1544-E484-4796-9DB7-56BE624A7E9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A11D-BCFF-4AE8-B863-026B39190FC8}" type="pres">
      <dgm:prSet presAssocID="{226A1544-E484-4796-9DB7-56BE624A7E9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05F9C-0638-42BF-AD55-BF4957E5B253}" type="pres">
      <dgm:prSet presAssocID="{226A1544-E484-4796-9DB7-56BE624A7E97}" presName="BalanceSpacing" presStyleCnt="0"/>
      <dgm:spPr/>
      <dgm:t>
        <a:bodyPr/>
        <a:lstStyle/>
        <a:p>
          <a:endParaRPr lang="ru-RU"/>
        </a:p>
      </dgm:t>
    </dgm:pt>
    <dgm:pt modelId="{BB074184-E1F8-4109-A283-76F396B44B1B}" type="pres">
      <dgm:prSet presAssocID="{226A1544-E484-4796-9DB7-56BE624A7E97}" presName="BalanceSpacing1" presStyleCnt="0"/>
      <dgm:spPr/>
      <dgm:t>
        <a:bodyPr/>
        <a:lstStyle/>
        <a:p>
          <a:endParaRPr lang="ru-RU"/>
        </a:p>
      </dgm:t>
    </dgm:pt>
    <dgm:pt modelId="{C5967792-0711-4131-BF76-CCABA9B2FCEC}" type="pres">
      <dgm:prSet presAssocID="{8960A0DD-3BBF-48F4-B439-D53A2411DC1E}" presName="Accent1Text" presStyleLbl="node1" presStyleIdx="3" presStyleCnt="8" custAng="0"/>
      <dgm:spPr/>
      <dgm:t>
        <a:bodyPr/>
        <a:lstStyle/>
        <a:p>
          <a:endParaRPr lang="ru-RU"/>
        </a:p>
      </dgm:t>
    </dgm:pt>
    <dgm:pt modelId="{8FEACC26-8A76-4AC3-A164-21B01DC4743B}" type="pres">
      <dgm:prSet presAssocID="{8960A0DD-3BBF-48F4-B439-D53A2411DC1E}" presName="spaceBetweenRectangles" presStyleCnt="0"/>
      <dgm:spPr/>
      <dgm:t>
        <a:bodyPr/>
        <a:lstStyle/>
        <a:p>
          <a:endParaRPr lang="ru-RU"/>
        </a:p>
      </dgm:t>
    </dgm:pt>
    <dgm:pt modelId="{3D1C94A4-9C36-4B75-99CB-65F4372DC6C6}" type="pres">
      <dgm:prSet presAssocID="{B2A7104D-35CE-461B-A0EC-11F9B5034B85}" presName="composite" presStyleCnt="0"/>
      <dgm:spPr/>
      <dgm:t>
        <a:bodyPr/>
        <a:lstStyle/>
        <a:p>
          <a:endParaRPr lang="ru-RU"/>
        </a:p>
      </dgm:t>
    </dgm:pt>
    <dgm:pt modelId="{FA4DB4A1-9A16-453A-B3DB-879E8ED2673F}" type="pres">
      <dgm:prSet presAssocID="{B2A7104D-35CE-461B-A0EC-11F9B5034B8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26030-9C4D-4CD9-8B62-D0BB139882C0}" type="pres">
      <dgm:prSet presAssocID="{B2A7104D-35CE-461B-A0EC-11F9B5034B8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41CF-3E35-4443-A8BB-2F32431A9C24}" type="pres">
      <dgm:prSet presAssocID="{B2A7104D-35CE-461B-A0EC-11F9B5034B85}" presName="BalanceSpacing" presStyleCnt="0"/>
      <dgm:spPr/>
      <dgm:t>
        <a:bodyPr/>
        <a:lstStyle/>
        <a:p>
          <a:endParaRPr lang="ru-RU"/>
        </a:p>
      </dgm:t>
    </dgm:pt>
    <dgm:pt modelId="{2D67286F-D7E5-482A-BC07-CA96C5F2D0CB}" type="pres">
      <dgm:prSet presAssocID="{B2A7104D-35CE-461B-A0EC-11F9B5034B85}" presName="BalanceSpacing1" presStyleCnt="0"/>
      <dgm:spPr/>
      <dgm:t>
        <a:bodyPr/>
        <a:lstStyle/>
        <a:p>
          <a:endParaRPr lang="ru-RU"/>
        </a:p>
      </dgm:t>
    </dgm:pt>
    <dgm:pt modelId="{7BAD3930-3CAA-4A04-BD3E-1F7ABDD99D1C}" type="pres">
      <dgm:prSet presAssocID="{802D85AE-64E9-4AC3-AFD7-86DB049B00AE}" presName="Accent1Text" presStyleLbl="node1" presStyleIdx="5" presStyleCnt="8"/>
      <dgm:spPr/>
      <dgm:t>
        <a:bodyPr/>
        <a:lstStyle/>
        <a:p>
          <a:endParaRPr lang="ru-RU"/>
        </a:p>
      </dgm:t>
    </dgm:pt>
    <dgm:pt modelId="{006199D7-4C8C-4AC8-AF8E-DF15CA9DB7FB}" type="pres">
      <dgm:prSet presAssocID="{802D85AE-64E9-4AC3-AFD7-86DB049B00AE}" presName="spaceBetweenRectangles" presStyleCnt="0"/>
      <dgm:spPr/>
      <dgm:t>
        <a:bodyPr/>
        <a:lstStyle/>
        <a:p>
          <a:endParaRPr lang="ru-RU"/>
        </a:p>
      </dgm:t>
    </dgm:pt>
    <dgm:pt modelId="{DF3B089D-D3E8-4B2F-88AD-E6C4C9B95F6B}" type="pres">
      <dgm:prSet presAssocID="{2AECF66C-31C7-4E6A-8A73-2A9BF11DC481}" presName="composite" presStyleCnt="0"/>
      <dgm:spPr/>
      <dgm:t>
        <a:bodyPr/>
        <a:lstStyle/>
        <a:p>
          <a:endParaRPr lang="ru-RU"/>
        </a:p>
      </dgm:t>
    </dgm:pt>
    <dgm:pt modelId="{D0BD284E-C67F-4612-9271-B1587F69E000}" type="pres">
      <dgm:prSet presAssocID="{2AECF66C-31C7-4E6A-8A73-2A9BF11DC481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9736-F6EE-41E5-BDFC-ED0BBCEE2C55}" type="pres">
      <dgm:prSet presAssocID="{2AECF66C-31C7-4E6A-8A73-2A9BF11DC48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22088-71B2-4F3B-B30F-89B4A3CC8D4C}" type="pres">
      <dgm:prSet presAssocID="{2AECF66C-31C7-4E6A-8A73-2A9BF11DC481}" presName="BalanceSpacing" presStyleCnt="0"/>
      <dgm:spPr/>
      <dgm:t>
        <a:bodyPr/>
        <a:lstStyle/>
        <a:p>
          <a:endParaRPr lang="ru-RU"/>
        </a:p>
      </dgm:t>
    </dgm:pt>
    <dgm:pt modelId="{4BE31864-8AC3-4ADB-BA8E-D04CA9AC3F24}" type="pres">
      <dgm:prSet presAssocID="{2AECF66C-31C7-4E6A-8A73-2A9BF11DC481}" presName="BalanceSpacing1" presStyleCnt="0"/>
      <dgm:spPr/>
      <dgm:t>
        <a:bodyPr/>
        <a:lstStyle/>
        <a:p>
          <a:endParaRPr lang="ru-RU"/>
        </a:p>
      </dgm:t>
    </dgm:pt>
    <dgm:pt modelId="{373EE04A-D0DE-40E2-9B9D-509A6B8B457E}" type="pres">
      <dgm:prSet presAssocID="{B3DD7621-B2E9-48D9-A7F2-B1A66320B371}" presName="Accent1Text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3D65F3E3-98EC-4AA9-973B-604DE0E5814C}" srcId="{DB5E74A9-EFA7-4415-81C7-74541AC46448}" destId="{AA4DB77D-1B91-427C-B005-7828004E3ADE}" srcOrd="0" destOrd="0" parTransId="{2F852278-1376-4CEA-B652-C02478AB2368}" sibTransId="{CA4B6AEC-C8F6-4C57-84B8-E726C4D69151}"/>
    <dgm:cxn modelId="{E127148C-CC82-4A35-A0FF-4BB5E8BD02C6}" type="presOf" srcId="{2AECF66C-31C7-4E6A-8A73-2A9BF11DC481}" destId="{D0BD284E-C67F-4612-9271-B1587F69E000}" srcOrd="0" destOrd="0" presId="urn:microsoft.com/office/officeart/2008/layout/AlternatingHexagons"/>
    <dgm:cxn modelId="{4BBF3042-1A08-4092-B12F-C31EDE560FA4}" type="presOf" srcId="{8960A0DD-3BBF-48F4-B439-D53A2411DC1E}" destId="{C5967792-0711-4131-BF76-CCABA9B2FCEC}" srcOrd="0" destOrd="0" presId="urn:microsoft.com/office/officeart/2008/layout/AlternatingHexagons"/>
    <dgm:cxn modelId="{C33095D5-97C0-4C26-A28F-7FC0F91C2DE7}" srcId="{DB5E74A9-EFA7-4415-81C7-74541AC46448}" destId="{B2A7104D-35CE-461B-A0EC-11F9B5034B85}" srcOrd="2" destOrd="0" parTransId="{7A333A6D-925D-4E95-B68E-91D4A1236474}" sibTransId="{802D85AE-64E9-4AC3-AFD7-86DB049B00AE}"/>
    <dgm:cxn modelId="{37C2A9BA-41F3-4650-B3D6-7B66C7B2DE30}" type="presOf" srcId="{226A1544-E484-4796-9DB7-56BE624A7E97}" destId="{8C71BEFA-B53A-44EA-AC12-2FBBE7FC3709}" srcOrd="0" destOrd="0" presId="urn:microsoft.com/office/officeart/2008/layout/AlternatingHexagons"/>
    <dgm:cxn modelId="{EB5A9724-DA0A-4CFE-9387-A47D87358D8D}" type="presOf" srcId="{CA4B6AEC-C8F6-4C57-84B8-E726C4D69151}" destId="{6DCD980D-1E8D-4753-BB5D-3FE670666C7D}" srcOrd="0" destOrd="0" presId="urn:microsoft.com/office/officeart/2008/layout/AlternatingHexagons"/>
    <dgm:cxn modelId="{E68DEE8C-5BF9-4E8C-AB10-5F2279774CE9}" srcId="{DB5E74A9-EFA7-4415-81C7-74541AC46448}" destId="{2AECF66C-31C7-4E6A-8A73-2A9BF11DC481}" srcOrd="3" destOrd="0" parTransId="{7B38F59E-D736-4430-B47A-85754CF2DC64}" sibTransId="{B3DD7621-B2E9-48D9-A7F2-B1A66320B371}"/>
    <dgm:cxn modelId="{DD4EB67D-4177-4A66-B4FA-988FDC618ECF}" type="presOf" srcId="{802D85AE-64E9-4AC3-AFD7-86DB049B00AE}" destId="{7BAD3930-3CAA-4A04-BD3E-1F7ABDD99D1C}" srcOrd="0" destOrd="0" presId="urn:microsoft.com/office/officeart/2008/layout/AlternatingHexagons"/>
    <dgm:cxn modelId="{E00BAE15-CF67-4644-B729-52C4BA5E4E0B}" srcId="{DB5E74A9-EFA7-4415-81C7-74541AC46448}" destId="{226A1544-E484-4796-9DB7-56BE624A7E97}" srcOrd="1" destOrd="0" parTransId="{195D3B2B-4AFA-412C-85AD-5873068030D3}" sibTransId="{8960A0DD-3BBF-48F4-B439-D53A2411DC1E}"/>
    <dgm:cxn modelId="{4D004767-C6B8-4D45-A3ED-7FE54CC37A72}" type="presOf" srcId="{B3DD7621-B2E9-48D9-A7F2-B1A66320B371}" destId="{373EE04A-D0DE-40E2-9B9D-509A6B8B457E}" srcOrd="0" destOrd="0" presId="urn:microsoft.com/office/officeart/2008/layout/AlternatingHexagons"/>
    <dgm:cxn modelId="{7050945C-0504-44BB-8BB0-9E4FE25FD03D}" type="presOf" srcId="{DB5E74A9-EFA7-4415-81C7-74541AC46448}" destId="{B4C2501A-CE87-4525-8612-B3B97E249BD4}" srcOrd="0" destOrd="0" presId="urn:microsoft.com/office/officeart/2008/layout/AlternatingHexagons"/>
    <dgm:cxn modelId="{0621B7EB-835B-43AE-97A7-AB723F14A816}" type="presOf" srcId="{B2A7104D-35CE-461B-A0EC-11F9B5034B85}" destId="{FA4DB4A1-9A16-453A-B3DB-879E8ED2673F}" srcOrd="0" destOrd="0" presId="urn:microsoft.com/office/officeart/2008/layout/AlternatingHexagons"/>
    <dgm:cxn modelId="{EA5BFA45-8161-48C2-8FA9-3A15186D9846}" type="presOf" srcId="{AA4DB77D-1B91-427C-B005-7828004E3ADE}" destId="{B61532DA-45B6-49C6-A581-232BF0628A05}" srcOrd="0" destOrd="0" presId="urn:microsoft.com/office/officeart/2008/layout/AlternatingHexagons"/>
    <dgm:cxn modelId="{BD2FBA1B-F8CF-47F7-B68D-0AC07B53896A}" type="presParOf" srcId="{B4C2501A-CE87-4525-8612-B3B97E249BD4}" destId="{BF0FB69E-00F6-4ABE-B27A-A4B08093DFB7}" srcOrd="0" destOrd="0" presId="urn:microsoft.com/office/officeart/2008/layout/AlternatingHexagons"/>
    <dgm:cxn modelId="{9BF0DF9E-EFD6-4498-8BB2-D91E19652475}" type="presParOf" srcId="{BF0FB69E-00F6-4ABE-B27A-A4B08093DFB7}" destId="{B61532DA-45B6-49C6-A581-232BF0628A05}" srcOrd="0" destOrd="0" presId="urn:microsoft.com/office/officeart/2008/layout/AlternatingHexagons"/>
    <dgm:cxn modelId="{7A978EE5-62A7-4367-AEEB-BE9E8D043679}" type="presParOf" srcId="{BF0FB69E-00F6-4ABE-B27A-A4B08093DFB7}" destId="{423F2965-D371-445E-818A-6856EA8D9302}" srcOrd="1" destOrd="0" presId="urn:microsoft.com/office/officeart/2008/layout/AlternatingHexagons"/>
    <dgm:cxn modelId="{CA6E4E26-1C9B-43F1-95F9-1F3685A2A655}" type="presParOf" srcId="{BF0FB69E-00F6-4ABE-B27A-A4B08093DFB7}" destId="{B84E0044-C8C8-4E32-8E4A-C7666A07D928}" srcOrd="2" destOrd="0" presId="urn:microsoft.com/office/officeart/2008/layout/AlternatingHexagons"/>
    <dgm:cxn modelId="{699DD5B0-39D4-4AEB-9A09-8A87708A69F3}" type="presParOf" srcId="{BF0FB69E-00F6-4ABE-B27A-A4B08093DFB7}" destId="{93FB9428-1954-44D2-A235-DC808C679733}" srcOrd="3" destOrd="0" presId="urn:microsoft.com/office/officeart/2008/layout/AlternatingHexagons"/>
    <dgm:cxn modelId="{629A2503-2379-42ED-97E7-324080FE529B}" type="presParOf" srcId="{BF0FB69E-00F6-4ABE-B27A-A4B08093DFB7}" destId="{6DCD980D-1E8D-4753-BB5D-3FE670666C7D}" srcOrd="4" destOrd="0" presId="urn:microsoft.com/office/officeart/2008/layout/AlternatingHexagons"/>
    <dgm:cxn modelId="{85403080-9515-4B34-BDBF-B12E3764AD92}" type="presParOf" srcId="{B4C2501A-CE87-4525-8612-B3B97E249BD4}" destId="{193E4B9C-E984-440F-BE45-EEB1F5410D29}" srcOrd="1" destOrd="0" presId="urn:microsoft.com/office/officeart/2008/layout/AlternatingHexagons"/>
    <dgm:cxn modelId="{55EA084E-59BC-4A7F-BA15-38ECA11223FB}" type="presParOf" srcId="{B4C2501A-CE87-4525-8612-B3B97E249BD4}" destId="{9390A874-A9B7-4199-B139-482A45913AB4}" srcOrd="2" destOrd="0" presId="urn:microsoft.com/office/officeart/2008/layout/AlternatingHexagons"/>
    <dgm:cxn modelId="{7A849BFD-9239-4AFE-A323-05708BBB1E21}" type="presParOf" srcId="{9390A874-A9B7-4199-B139-482A45913AB4}" destId="{8C71BEFA-B53A-44EA-AC12-2FBBE7FC3709}" srcOrd="0" destOrd="0" presId="urn:microsoft.com/office/officeart/2008/layout/AlternatingHexagons"/>
    <dgm:cxn modelId="{C9852F85-03BB-4899-8825-A9D3671E19B9}" type="presParOf" srcId="{9390A874-A9B7-4199-B139-482A45913AB4}" destId="{09B0A11D-BCFF-4AE8-B863-026B39190FC8}" srcOrd="1" destOrd="0" presId="urn:microsoft.com/office/officeart/2008/layout/AlternatingHexagons"/>
    <dgm:cxn modelId="{C357FDDF-464A-47A4-83E3-9A38E9D71A63}" type="presParOf" srcId="{9390A874-A9B7-4199-B139-482A45913AB4}" destId="{03405F9C-0638-42BF-AD55-BF4957E5B253}" srcOrd="2" destOrd="0" presId="urn:microsoft.com/office/officeart/2008/layout/AlternatingHexagons"/>
    <dgm:cxn modelId="{AB591039-568D-47DF-83F1-AC3FEBA5BAE3}" type="presParOf" srcId="{9390A874-A9B7-4199-B139-482A45913AB4}" destId="{BB074184-E1F8-4109-A283-76F396B44B1B}" srcOrd="3" destOrd="0" presId="urn:microsoft.com/office/officeart/2008/layout/AlternatingHexagons"/>
    <dgm:cxn modelId="{B521ED25-5C72-4580-90FF-9E7C0B983C67}" type="presParOf" srcId="{9390A874-A9B7-4199-B139-482A45913AB4}" destId="{C5967792-0711-4131-BF76-CCABA9B2FCEC}" srcOrd="4" destOrd="0" presId="urn:microsoft.com/office/officeart/2008/layout/AlternatingHexagons"/>
    <dgm:cxn modelId="{656E641D-16F5-4EE9-8B9C-74FA2EB20A8C}" type="presParOf" srcId="{B4C2501A-CE87-4525-8612-B3B97E249BD4}" destId="{8FEACC26-8A76-4AC3-A164-21B01DC4743B}" srcOrd="3" destOrd="0" presId="urn:microsoft.com/office/officeart/2008/layout/AlternatingHexagons"/>
    <dgm:cxn modelId="{96C32CC7-3F11-4EB5-8587-94FD28A37C05}" type="presParOf" srcId="{B4C2501A-CE87-4525-8612-B3B97E249BD4}" destId="{3D1C94A4-9C36-4B75-99CB-65F4372DC6C6}" srcOrd="4" destOrd="0" presId="urn:microsoft.com/office/officeart/2008/layout/AlternatingHexagons"/>
    <dgm:cxn modelId="{22300EF4-9A52-4E84-AE28-CC6864E34917}" type="presParOf" srcId="{3D1C94A4-9C36-4B75-99CB-65F4372DC6C6}" destId="{FA4DB4A1-9A16-453A-B3DB-879E8ED2673F}" srcOrd="0" destOrd="0" presId="urn:microsoft.com/office/officeart/2008/layout/AlternatingHexagons"/>
    <dgm:cxn modelId="{11947D15-8C1E-4431-BC4C-139089057796}" type="presParOf" srcId="{3D1C94A4-9C36-4B75-99CB-65F4372DC6C6}" destId="{1D926030-9C4D-4CD9-8B62-D0BB139882C0}" srcOrd="1" destOrd="0" presId="urn:microsoft.com/office/officeart/2008/layout/AlternatingHexagons"/>
    <dgm:cxn modelId="{C5EB154A-6325-4268-B37A-63FF97679D95}" type="presParOf" srcId="{3D1C94A4-9C36-4B75-99CB-65F4372DC6C6}" destId="{FFA541CF-3E35-4443-A8BB-2F32431A9C24}" srcOrd="2" destOrd="0" presId="urn:microsoft.com/office/officeart/2008/layout/AlternatingHexagons"/>
    <dgm:cxn modelId="{AA41D8DC-0A55-4A29-BA5C-8302A361FADE}" type="presParOf" srcId="{3D1C94A4-9C36-4B75-99CB-65F4372DC6C6}" destId="{2D67286F-D7E5-482A-BC07-CA96C5F2D0CB}" srcOrd="3" destOrd="0" presId="urn:microsoft.com/office/officeart/2008/layout/AlternatingHexagons"/>
    <dgm:cxn modelId="{EFA7246A-5C97-495F-B3CD-5B64D8E35CF8}" type="presParOf" srcId="{3D1C94A4-9C36-4B75-99CB-65F4372DC6C6}" destId="{7BAD3930-3CAA-4A04-BD3E-1F7ABDD99D1C}" srcOrd="4" destOrd="0" presId="urn:microsoft.com/office/officeart/2008/layout/AlternatingHexagons"/>
    <dgm:cxn modelId="{D3627FF2-054D-4CA2-AD0B-36ED10B40FB8}" type="presParOf" srcId="{B4C2501A-CE87-4525-8612-B3B97E249BD4}" destId="{006199D7-4C8C-4AC8-AF8E-DF15CA9DB7FB}" srcOrd="5" destOrd="0" presId="urn:microsoft.com/office/officeart/2008/layout/AlternatingHexagons"/>
    <dgm:cxn modelId="{3A48585A-1D89-488B-8E6C-1FB626264B8C}" type="presParOf" srcId="{B4C2501A-CE87-4525-8612-B3B97E249BD4}" destId="{DF3B089D-D3E8-4B2F-88AD-E6C4C9B95F6B}" srcOrd="6" destOrd="0" presId="urn:microsoft.com/office/officeart/2008/layout/AlternatingHexagons"/>
    <dgm:cxn modelId="{9E679BDA-E880-4FE6-8B6F-A533ADE936F6}" type="presParOf" srcId="{DF3B089D-D3E8-4B2F-88AD-E6C4C9B95F6B}" destId="{D0BD284E-C67F-4612-9271-B1587F69E000}" srcOrd="0" destOrd="0" presId="urn:microsoft.com/office/officeart/2008/layout/AlternatingHexagons"/>
    <dgm:cxn modelId="{0EAEC4D4-7FE7-4B1A-8EFD-CCF8B3D2CCDF}" type="presParOf" srcId="{DF3B089D-D3E8-4B2F-88AD-E6C4C9B95F6B}" destId="{FD089736-F6EE-41E5-BDFC-ED0BBCEE2C55}" srcOrd="1" destOrd="0" presId="urn:microsoft.com/office/officeart/2008/layout/AlternatingHexagons"/>
    <dgm:cxn modelId="{48A16BC8-BF95-4451-A580-23E3B0A7B3A1}" type="presParOf" srcId="{DF3B089D-D3E8-4B2F-88AD-E6C4C9B95F6B}" destId="{BBA22088-71B2-4F3B-B30F-89B4A3CC8D4C}" srcOrd="2" destOrd="0" presId="urn:microsoft.com/office/officeart/2008/layout/AlternatingHexagons"/>
    <dgm:cxn modelId="{E77EA97E-7673-4AF4-A20E-7D213C13411F}" type="presParOf" srcId="{DF3B089D-D3E8-4B2F-88AD-E6C4C9B95F6B}" destId="{4BE31864-8AC3-4ADB-BA8E-D04CA9AC3F24}" srcOrd="3" destOrd="0" presId="urn:microsoft.com/office/officeart/2008/layout/AlternatingHexagons"/>
    <dgm:cxn modelId="{5E7D2A21-4FF9-46B4-9BE5-8EFFEAFD44CF}" type="presParOf" srcId="{DF3B089D-D3E8-4B2F-88AD-E6C4C9B95F6B}" destId="{373EE04A-D0DE-40E2-9B9D-509A6B8B457E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5A4430-63C2-4F59-979B-D1D5CA31FE5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18EF7-7D43-40A1-8E88-86898A6E66B7}">
      <dgm:prSet phldrT="[Текст]" custT="1"/>
      <dgm:spPr/>
      <dgm:t>
        <a:bodyPr/>
        <a:lstStyle/>
        <a:p>
          <a:r>
            <a:rPr kumimoji="1" lang="ru-RU" sz="1600" b="0" dirty="0" smtClean="0"/>
            <a:t>Звуковое давление,</a:t>
          </a:r>
          <a:r>
            <a:rPr kumimoji="1" lang="ru-RU" sz="1600" b="0" baseline="-25000" dirty="0" smtClean="0"/>
            <a:t> </a:t>
          </a:r>
          <a:r>
            <a:rPr kumimoji="1" lang="ru-RU" sz="1600" b="0" dirty="0" smtClean="0"/>
            <a:t>Ра</a:t>
          </a:r>
          <a:endParaRPr lang="ru-RU" sz="1600" b="0" dirty="0"/>
        </a:p>
      </dgm:t>
    </dgm:pt>
    <dgm:pt modelId="{41197CF6-B3B9-455F-BA0B-6ED5D82C4B54}" type="parTrans" cxnId="{0A754017-B89A-49D7-AD53-E12667FC09DA}">
      <dgm:prSet/>
      <dgm:spPr/>
      <dgm:t>
        <a:bodyPr/>
        <a:lstStyle/>
        <a:p>
          <a:endParaRPr lang="ru-RU"/>
        </a:p>
      </dgm:t>
    </dgm:pt>
    <dgm:pt modelId="{230FD14B-7E90-4B9D-ADDA-B3F343723EEF}" type="sibTrans" cxnId="{0A754017-B89A-49D7-AD53-E12667FC09DA}">
      <dgm:prSet/>
      <dgm:spPr/>
      <dgm:t>
        <a:bodyPr/>
        <a:lstStyle/>
        <a:p>
          <a:endParaRPr lang="ru-RU"/>
        </a:p>
      </dgm:t>
    </dgm:pt>
    <dgm:pt modelId="{96DFE34A-E2A2-4D67-A8F2-E399A83917E2}">
      <dgm:prSet phldrT="[Текст]" custT="1"/>
      <dgm:spPr/>
      <dgm:t>
        <a:bodyPr/>
        <a:lstStyle/>
        <a:p>
          <a:r>
            <a:rPr kumimoji="1" lang="ru-RU" sz="1600" b="0" dirty="0" smtClean="0"/>
            <a:t>Интенсивность звука, Вт/м</a:t>
          </a:r>
          <a:r>
            <a:rPr kumimoji="1" lang="ru-RU" sz="1600" b="0" baseline="30000" dirty="0" smtClean="0"/>
            <a:t>2</a:t>
          </a:r>
          <a:endParaRPr lang="ru-RU" sz="1600" b="0" dirty="0"/>
        </a:p>
      </dgm:t>
    </dgm:pt>
    <dgm:pt modelId="{AD78C658-5D37-4688-8052-E5F6C4F62696}" type="parTrans" cxnId="{0E0D7B62-75C4-4AB6-AE3C-1A18B8478630}">
      <dgm:prSet/>
      <dgm:spPr/>
      <dgm:t>
        <a:bodyPr/>
        <a:lstStyle/>
        <a:p>
          <a:endParaRPr lang="ru-RU"/>
        </a:p>
      </dgm:t>
    </dgm:pt>
    <dgm:pt modelId="{187A803E-9475-4ACB-AD30-E23943549090}" type="sibTrans" cxnId="{0E0D7B62-75C4-4AB6-AE3C-1A18B8478630}">
      <dgm:prSet/>
      <dgm:spPr/>
      <dgm:t>
        <a:bodyPr/>
        <a:lstStyle/>
        <a:p>
          <a:endParaRPr lang="ru-RU"/>
        </a:p>
      </dgm:t>
    </dgm:pt>
    <dgm:pt modelId="{491B960F-C73A-4EFE-8903-253436B57B20}">
      <dgm:prSet phldrT="[Текст]" custT="1"/>
      <dgm:spPr/>
      <dgm:t>
        <a:bodyPr/>
        <a:lstStyle/>
        <a:p>
          <a:r>
            <a:rPr kumimoji="1" lang="ru-RU" sz="1600" b="0" dirty="0" smtClean="0"/>
            <a:t>Длина звуковой волны, м</a:t>
          </a:r>
          <a:endParaRPr lang="ru-RU" sz="1600" b="0" dirty="0"/>
        </a:p>
      </dgm:t>
    </dgm:pt>
    <dgm:pt modelId="{6B2F3D5D-AF67-4F50-A285-A457EE0E6824}" type="parTrans" cxnId="{A751224A-86D0-4E15-BFD2-95DC6701534D}">
      <dgm:prSet/>
      <dgm:spPr/>
      <dgm:t>
        <a:bodyPr/>
        <a:lstStyle/>
        <a:p>
          <a:endParaRPr lang="ru-RU"/>
        </a:p>
      </dgm:t>
    </dgm:pt>
    <dgm:pt modelId="{955C0328-F19E-4102-9806-B537AABF3AC8}" type="sibTrans" cxnId="{A751224A-86D0-4E15-BFD2-95DC6701534D}">
      <dgm:prSet/>
      <dgm:spPr/>
      <dgm:t>
        <a:bodyPr/>
        <a:lstStyle/>
        <a:p>
          <a:endParaRPr lang="ru-RU"/>
        </a:p>
      </dgm:t>
    </dgm:pt>
    <dgm:pt modelId="{0D42AC6A-6404-47ED-8C79-E76C4CBB8205}">
      <dgm:prSet phldrT="[Текст]" custT="1"/>
      <dgm:spPr/>
      <dgm:t>
        <a:bodyPr/>
        <a:lstStyle/>
        <a:p>
          <a:r>
            <a:rPr kumimoji="1" lang="ru-RU" sz="1600" b="0" dirty="0" smtClean="0"/>
            <a:t>Скорость распространения волны С, м/с</a:t>
          </a:r>
          <a:endParaRPr lang="ru-RU" sz="1600" b="0" dirty="0"/>
        </a:p>
      </dgm:t>
    </dgm:pt>
    <dgm:pt modelId="{ACF0DDCB-8DFD-41FA-854F-4C648402BD6C}" type="parTrans" cxnId="{4AB69E7E-63AE-4403-ADD3-CA1945D581F1}">
      <dgm:prSet/>
      <dgm:spPr/>
      <dgm:t>
        <a:bodyPr/>
        <a:lstStyle/>
        <a:p>
          <a:endParaRPr lang="ru-RU"/>
        </a:p>
      </dgm:t>
    </dgm:pt>
    <dgm:pt modelId="{7D2BDA16-5E86-435A-8D97-04D65BAFE1D3}" type="sibTrans" cxnId="{4AB69E7E-63AE-4403-ADD3-CA1945D581F1}">
      <dgm:prSet/>
      <dgm:spPr/>
      <dgm:t>
        <a:bodyPr/>
        <a:lstStyle/>
        <a:p>
          <a:endParaRPr lang="ru-RU"/>
        </a:p>
      </dgm:t>
    </dgm:pt>
    <dgm:pt modelId="{6CC5FE16-7584-4480-B216-1E516EF9B9BF}">
      <dgm:prSet phldrT="[Текст]" custT="1"/>
      <dgm:spPr/>
      <dgm:t>
        <a:bodyPr/>
        <a:lstStyle/>
        <a:p>
          <a:r>
            <a:rPr kumimoji="1" lang="ru-RU" sz="1600" b="0" dirty="0" smtClean="0"/>
            <a:t>Частота колебаний </a:t>
          </a:r>
          <a:r>
            <a:rPr kumimoji="1" lang="en-US" sz="1600" b="0" dirty="0" smtClean="0"/>
            <a:t>f</a:t>
          </a:r>
          <a:r>
            <a:rPr kumimoji="1" lang="ru-RU" sz="1600" b="0" dirty="0" smtClean="0"/>
            <a:t>, Гц</a:t>
          </a:r>
          <a:endParaRPr lang="ru-RU" sz="1600" b="0" dirty="0"/>
        </a:p>
      </dgm:t>
    </dgm:pt>
    <dgm:pt modelId="{3B6CDAFE-43E0-453E-A618-07C13F3AB0F2}" type="parTrans" cxnId="{AFDDB25D-738E-49A1-8E24-3B69FF83DFDF}">
      <dgm:prSet/>
      <dgm:spPr/>
      <dgm:t>
        <a:bodyPr/>
        <a:lstStyle/>
        <a:p>
          <a:endParaRPr lang="ru-RU"/>
        </a:p>
      </dgm:t>
    </dgm:pt>
    <dgm:pt modelId="{9BDAAE0E-CA73-4C44-B87F-CFCC39C8037F}" type="sibTrans" cxnId="{AFDDB25D-738E-49A1-8E24-3B69FF83DFDF}">
      <dgm:prSet/>
      <dgm:spPr/>
      <dgm:t>
        <a:bodyPr/>
        <a:lstStyle/>
        <a:p>
          <a:endParaRPr lang="ru-RU"/>
        </a:p>
      </dgm:t>
    </dgm:pt>
    <dgm:pt modelId="{FC413773-FC61-479E-9DAE-8DD29832841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72C06AB-CE42-426D-A9DB-05E2CFF8B160}" type="parTrans" cxnId="{2569C022-90E4-4C99-BC1D-69C062B69589}">
      <dgm:prSet/>
      <dgm:spPr/>
      <dgm:t>
        <a:bodyPr/>
        <a:lstStyle/>
        <a:p>
          <a:endParaRPr lang="ru-RU"/>
        </a:p>
      </dgm:t>
    </dgm:pt>
    <dgm:pt modelId="{28FAD998-D0AC-4BE9-BF57-C5489FE295B0}" type="sibTrans" cxnId="{2569C022-90E4-4C99-BC1D-69C062B69589}">
      <dgm:prSet/>
      <dgm:spPr/>
      <dgm:t>
        <a:bodyPr/>
        <a:lstStyle/>
        <a:p>
          <a:endParaRPr lang="ru-RU"/>
        </a:p>
      </dgm:t>
    </dgm:pt>
    <dgm:pt modelId="{F481DA48-BAAE-4EFE-9C70-48AE90974A89}" type="pres">
      <dgm:prSet presAssocID="{725A4430-63C2-4F59-979B-D1D5CA31FE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04A5D-17CA-4808-8ACD-2A6424EF2731}" type="pres">
      <dgm:prSet presAssocID="{B2718EF7-7D43-40A1-8E88-86898A6E66B7}" presName="linNode" presStyleCnt="0"/>
      <dgm:spPr/>
      <dgm:t>
        <a:bodyPr/>
        <a:lstStyle/>
        <a:p>
          <a:endParaRPr lang="ru-RU"/>
        </a:p>
      </dgm:t>
    </dgm:pt>
    <dgm:pt modelId="{D9BF7F88-18B6-4922-AB2C-F82E3F71071A}" type="pres">
      <dgm:prSet presAssocID="{B2718EF7-7D43-40A1-8E88-86898A6E66B7}" presName="parentText" presStyleLbl="node1" presStyleIdx="0" presStyleCnt="6" custScaleX="140368" custScaleY="10599" custLinFactNeighborX="-58240" custLinFactNeighborY="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71EC-6CE4-4D67-A314-CABDA3B0D7FB}" type="pres">
      <dgm:prSet presAssocID="{230FD14B-7E90-4B9D-ADDA-B3F343723EEF}" presName="sp" presStyleCnt="0"/>
      <dgm:spPr/>
      <dgm:t>
        <a:bodyPr/>
        <a:lstStyle/>
        <a:p>
          <a:endParaRPr lang="ru-RU"/>
        </a:p>
      </dgm:t>
    </dgm:pt>
    <dgm:pt modelId="{A93EEBC9-3CA2-4EB8-9BE0-0E1DB1C4ABE9}" type="pres">
      <dgm:prSet presAssocID="{96DFE34A-E2A2-4D67-A8F2-E399A83917E2}" presName="linNode" presStyleCnt="0"/>
      <dgm:spPr/>
      <dgm:t>
        <a:bodyPr/>
        <a:lstStyle/>
        <a:p>
          <a:endParaRPr lang="ru-RU"/>
        </a:p>
      </dgm:t>
    </dgm:pt>
    <dgm:pt modelId="{58E90451-601A-43E8-83A3-6316BD27A3AA}" type="pres">
      <dgm:prSet presAssocID="{96DFE34A-E2A2-4D67-A8F2-E399A83917E2}" presName="parentText" presStyleLbl="node1" presStyleIdx="1" presStyleCnt="6" custScaleX="140368" custScaleY="10599" custLinFactNeighborX="-57850" custLinFactNeighborY="4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3F14-83EC-405A-9879-0CE4A5C5F8C4}" type="pres">
      <dgm:prSet presAssocID="{187A803E-9475-4ACB-AD30-E23943549090}" presName="sp" presStyleCnt="0"/>
      <dgm:spPr/>
      <dgm:t>
        <a:bodyPr/>
        <a:lstStyle/>
        <a:p>
          <a:endParaRPr lang="ru-RU"/>
        </a:p>
      </dgm:t>
    </dgm:pt>
    <dgm:pt modelId="{7A672D8D-59DB-4B6F-9AD5-28DD76359F5B}" type="pres">
      <dgm:prSet presAssocID="{491B960F-C73A-4EFE-8903-253436B57B20}" presName="linNode" presStyleCnt="0"/>
      <dgm:spPr/>
      <dgm:t>
        <a:bodyPr/>
        <a:lstStyle/>
        <a:p>
          <a:endParaRPr lang="ru-RU"/>
        </a:p>
      </dgm:t>
    </dgm:pt>
    <dgm:pt modelId="{5684FC8C-E61D-424B-A0B6-9CA8BDEBCB4A}" type="pres">
      <dgm:prSet presAssocID="{491B960F-C73A-4EFE-8903-253436B57B20}" presName="parentText" presStyleLbl="node1" presStyleIdx="2" presStyleCnt="6" custScaleX="140368" custScaleY="10599" custLinFactNeighborX="-57850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D9E5-20AD-41E3-9795-7CD95C7DB59C}" type="pres">
      <dgm:prSet presAssocID="{955C0328-F19E-4102-9806-B537AABF3AC8}" presName="sp" presStyleCnt="0"/>
      <dgm:spPr/>
      <dgm:t>
        <a:bodyPr/>
        <a:lstStyle/>
        <a:p>
          <a:endParaRPr lang="ru-RU"/>
        </a:p>
      </dgm:t>
    </dgm:pt>
    <dgm:pt modelId="{DEA55302-D380-4CDE-A24B-AA2D46040643}" type="pres">
      <dgm:prSet presAssocID="{0D42AC6A-6404-47ED-8C79-E76C4CBB8205}" presName="linNode" presStyleCnt="0"/>
      <dgm:spPr/>
      <dgm:t>
        <a:bodyPr/>
        <a:lstStyle/>
        <a:p>
          <a:endParaRPr lang="ru-RU"/>
        </a:p>
      </dgm:t>
    </dgm:pt>
    <dgm:pt modelId="{27B731A6-E4C0-460C-9F42-7CFFFD0619C1}" type="pres">
      <dgm:prSet presAssocID="{0D42AC6A-6404-47ED-8C79-E76C4CBB8205}" presName="parentText" presStyleLbl="node1" presStyleIdx="3" presStyleCnt="6" custScaleX="140368" custScaleY="10599" custLinFactNeighborX="-58031" custLinFactNeighborY="-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45A5D-4E46-492A-8514-E18EB5EEE8EC}" type="pres">
      <dgm:prSet presAssocID="{7D2BDA16-5E86-435A-8D97-04D65BAFE1D3}" presName="sp" presStyleCnt="0"/>
      <dgm:spPr/>
      <dgm:t>
        <a:bodyPr/>
        <a:lstStyle/>
        <a:p>
          <a:endParaRPr lang="ru-RU"/>
        </a:p>
      </dgm:t>
    </dgm:pt>
    <dgm:pt modelId="{AFDC0F2C-AC05-4AB4-AD15-A8A5A80E713D}" type="pres">
      <dgm:prSet presAssocID="{6CC5FE16-7584-4480-B216-1E516EF9B9BF}" presName="linNode" presStyleCnt="0"/>
      <dgm:spPr/>
      <dgm:t>
        <a:bodyPr/>
        <a:lstStyle/>
        <a:p>
          <a:endParaRPr lang="ru-RU"/>
        </a:p>
      </dgm:t>
    </dgm:pt>
    <dgm:pt modelId="{263A9B38-90A3-4CE2-B8E2-D595AB55CEF5}" type="pres">
      <dgm:prSet presAssocID="{6CC5FE16-7584-4480-B216-1E516EF9B9BF}" presName="parentText" presStyleLbl="node1" presStyleIdx="4" presStyleCnt="6" custScaleX="140368" custScaleY="10599" custLinFactNeighborX="-57850" custLinFactNeighborY="-1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1411-E1BA-4B69-95B8-726D9E89E325}" type="pres">
      <dgm:prSet presAssocID="{9BDAAE0E-CA73-4C44-B87F-CFCC39C8037F}" presName="sp" presStyleCnt="0"/>
      <dgm:spPr/>
      <dgm:t>
        <a:bodyPr/>
        <a:lstStyle/>
        <a:p>
          <a:endParaRPr lang="ru-RU"/>
        </a:p>
      </dgm:t>
    </dgm:pt>
    <dgm:pt modelId="{F461E376-091A-496B-B2A1-A92152BE9655}" type="pres">
      <dgm:prSet presAssocID="{FC413773-FC61-479E-9DAE-8DD298328415}" presName="linNode" presStyleCnt="0"/>
      <dgm:spPr/>
      <dgm:t>
        <a:bodyPr/>
        <a:lstStyle/>
        <a:p>
          <a:endParaRPr lang="ru-RU"/>
        </a:p>
      </dgm:t>
    </dgm:pt>
    <dgm:pt modelId="{146BD774-CD5A-4378-A70A-5D1D68DE9608}" type="pres">
      <dgm:prSet presAssocID="{FC413773-FC61-479E-9DAE-8DD298328415}" presName="parentText" presStyleLbl="node1" presStyleIdx="5" presStyleCnt="6" custScaleX="142964" custScaleY="16638" custLinFactNeighborX="-57850" custLinFactNeighborY="-2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DB25D-738E-49A1-8E24-3B69FF83DFDF}" srcId="{725A4430-63C2-4F59-979B-D1D5CA31FE56}" destId="{6CC5FE16-7584-4480-B216-1E516EF9B9BF}" srcOrd="4" destOrd="0" parTransId="{3B6CDAFE-43E0-453E-A618-07C13F3AB0F2}" sibTransId="{9BDAAE0E-CA73-4C44-B87F-CFCC39C8037F}"/>
    <dgm:cxn modelId="{698BE83F-99F5-4067-BE75-25D56DDAE94B}" type="presOf" srcId="{FC413773-FC61-479E-9DAE-8DD298328415}" destId="{146BD774-CD5A-4378-A70A-5D1D68DE9608}" srcOrd="0" destOrd="0" presId="urn:microsoft.com/office/officeart/2005/8/layout/vList5"/>
    <dgm:cxn modelId="{6DAC7AB3-FF18-4736-879B-7F815EDEA29F}" type="presOf" srcId="{96DFE34A-E2A2-4D67-A8F2-E399A83917E2}" destId="{58E90451-601A-43E8-83A3-6316BD27A3AA}" srcOrd="0" destOrd="0" presId="urn:microsoft.com/office/officeart/2005/8/layout/vList5"/>
    <dgm:cxn modelId="{2569C022-90E4-4C99-BC1D-69C062B69589}" srcId="{725A4430-63C2-4F59-979B-D1D5CA31FE56}" destId="{FC413773-FC61-479E-9DAE-8DD298328415}" srcOrd="5" destOrd="0" parTransId="{972C06AB-CE42-426D-A9DB-05E2CFF8B160}" sibTransId="{28FAD998-D0AC-4BE9-BF57-C5489FE295B0}"/>
    <dgm:cxn modelId="{4AB69E7E-63AE-4403-ADD3-CA1945D581F1}" srcId="{725A4430-63C2-4F59-979B-D1D5CA31FE56}" destId="{0D42AC6A-6404-47ED-8C79-E76C4CBB8205}" srcOrd="3" destOrd="0" parTransId="{ACF0DDCB-8DFD-41FA-854F-4C648402BD6C}" sibTransId="{7D2BDA16-5E86-435A-8D97-04D65BAFE1D3}"/>
    <dgm:cxn modelId="{0A754017-B89A-49D7-AD53-E12667FC09DA}" srcId="{725A4430-63C2-4F59-979B-D1D5CA31FE56}" destId="{B2718EF7-7D43-40A1-8E88-86898A6E66B7}" srcOrd="0" destOrd="0" parTransId="{41197CF6-B3B9-455F-BA0B-6ED5D82C4B54}" sibTransId="{230FD14B-7E90-4B9D-ADDA-B3F343723EEF}"/>
    <dgm:cxn modelId="{0E0D7B62-75C4-4AB6-AE3C-1A18B8478630}" srcId="{725A4430-63C2-4F59-979B-D1D5CA31FE56}" destId="{96DFE34A-E2A2-4D67-A8F2-E399A83917E2}" srcOrd="1" destOrd="0" parTransId="{AD78C658-5D37-4688-8052-E5F6C4F62696}" sibTransId="{187A803E-9475-4ACB-AD30-E23943549090}"/>
    <dgm:cxn modelId="{5DFA6059-23E8-4FBA-8EE7-C37A46C52741}" type="presOf" srcId="{6CC5FE16-7584-4480-B216-1E516EF9B9BF}" destId="{263A9B38-90A3-4CE2-B8E2-D595AB55CEF5}" srcOrd="0" destOrd="0" presId="urn:microsoft.com/office/officeart/2005/8/layout/vList5"/>
    <dgm:cxn modelId="{5D044D24-00D5-44FB-AE5F-A0BEB721A4C7}" type="presOf" srcId="{B2718EF7-7D43-40A1-8E88-86898A6E66B7}" destId="{D9BF7F88-18B6-4922-AB2C-F82E3F71071A}" srcOrd="0" destOrd="0" presId="urn:microsoft.com/office/officeart/2005/8/layout/vList5"/>
    <dgm:cxn modelId="{1344BED5-FEDF-4356-BA42-3AF152671E48}" type="presOf" srcId="{491B960F-C73A-4EFE-8903-253436B57B20}" destId="{5684FC8C-E61D-424B-A0B6-9CA8BDEBCB4A}" srcOrd="0" destOrd="0" presId="urn:microsoft.com/office/officeart/2005/8/layout/vList5"/>
    <dgm:cxn modelId="{A751224A-86D0-4E15-BFD2-95DC6701534D}" srcId="{725A4430-63C2-4F59-979B-D1D5CA31FE56}" destId="{491B960F-C73A-4EFE-8903-253436B57B20}" srcOrd="2" destOrd="0" parTransId="{6B2F3D5D-AF67-4F50-A285-A457EE0E6824}" sibTransId="{955C0328-F19E-4102-9806-B537AABF3AC8}"/>
    <dgm:cxn modelId="{AC0DEC13-C79B-4328-B830-7626FA9DCF71}" type="presOf" srcId="{0D42AC6A-6404-47ED-8C79-E76C4CBB8205}" destId="{27B731A6-E4C0-460C-9F42-7CFFFD0619C1}" srcOrd="0" destOrd="0" presId="urn:microsoft.com/office/officeart/2005/8/layout/vList5"/>
    <dgm:cxn modelId="{68591C62-E883-4E66-833B-231135440965}" type="presOf" srcId="{725A4430-63C2-4F59-979B-D1D5CA31FE56}" destId="{F481DA48-BAAE-4EFE-9C70-48AE90974A89}" srcOrd="0" destOrd="0" presId="urn:microsoft.com/office/officeart/2005/8/layout/vList5"/>
    <dgm:cxn modelId="{D59F472E-9000-4BD4-A634-A280035DF170}" type="presParOf" srcId="{F481DA48-BAAE-4EFE-9C70-48AE90974A89}" destId="{10A04A5D-17CA-4808-8ACD-2A6424EF2731}" srcOrd="0" destOrd="0" presId="urn:microsoft.com/office/officeart/2005/8/layout/vList5"/>
    <dgm:cxn modelId="{7108DA87-6C84-4353-B863-81CF41071950}" type="presParOf" srcId="{10A04A5D-17CA-4808-8ACD-2A6424EF2731}" destId="{D9BF7F88-18B6-4922-AB2C-F82E3F71071A}" srcOrd="0" destOrd="0" presId="urn:microsoft.com/office/officeart/2005/8/layout/vList5"/>
    <dgm:cxn modelId="{BB8C8681-7FFE-4FA6-B757-7212B6F1C6A5}" type="presParOf" srcId="{F481DA48-BAAE-4EFE-9C70-48AE90974A89}" destId="{321171EC-6CE4-4D67-A314-CABDA3B0D7FB}" srcOrd="1" destOrd="0" presId="urn:microsoft.com/office/officeart/2005/8/layout/vList5"/>
    <dgm:cxn modelId="{D5FBF36B-382B-46BD-913E-F212EAB8BFF1}" type="presParOf" srcId="{F481DA48-BAAE-4EFE-9C70-48AE90974A89}" destId="{A93EEBC9-3CA2-4EB8-9BE0-0E1DB1C4ABE9}" srcOrd="2" destOrd="0" presId="urn:microsoft.com/office/officeart/2005/8/layout/vList5"/>
    <dgm:cxn modelId="{7E6C355E-C5DA-4D22-A327-3E425ABC4CC2}" type="presParOf" srcId="{A93EEBC9-3CA2-4EB8-9BE0-0E1DB1C4ABE9}" destId="{58E90451-601A-43E8-83A3-6316BD27A3AA}" srcOrd="0" destOrd="0" presId="urn:microsoft.com/office/officeart/2005/8/layout/vList5"/>
    <dgm:cxn modelId="{1A85E8A1-A023-457F-B338-13EFB08EE867}" type="presParOf" srcId="{F481DA48-BAAE-4EFE-9C70-48AE90974A89}" destId="{EEB43F14-83EC-405A-9879-0CE4A5C5F8C4}" srcOrd="3" destOrd="0" presId="urn:microsoft.com/office/officeart/2005/8/layout/vList5"/>
    <dgm:cxn modelId="{AC2BBB0C-5145-46FC-AFCC-1679A0EB5D68}" type="presParOf" srcId="{F481DA48-BAAE-4EFE-9C70-48AE90974A89}" destId="{7A672D8D-59DB-4B6F-9AD5-28DD76359F5B}" srcOrd="4" destOrd="0" presId="urn:microsoft.com/office/officeart/2005/8/layout/vList5"/>
    <dgm:cxn modelId="{4411AFD5-A956-443A-B4F0-AEB290B2865D}" type="presParOf" srcId="{7A672D8D-59DB-4B6F-9AD5-28DD76359F5B}" destId="{5684FC8C-E61D-424B-A0B6-9CA8BDEBCB4A}" srcOrd="0" destOrd="0" presId="urn:microsoft.com/office/officeart/2005/8/layout/vList5"/>
    <dgm:cxn modelId="{2FAA0E44-0155-43FB-9BE2-DEF7A911277E}" type="presParOf" srcId="{F481DA48-BAAE-4EFE-9C70-48AE90974A89}" destId="{194FD9E5-20AD-41E3-9795-7CD95C7DB59C}" srcOrd="5" destOrd="0" presId="urn:microsoft.com/office/officeart/2005/8/layout/vList5"/>
    <dgm:cxn modelId="{8D0D0697-0250-4DC7-8807-FAEFBFAD093F}" type="presParOf" srcId="{F481DA48-BAAE-4EFE-9C70-48AE90974A89}" destId="{DEA55302-D380-4CDE-A24B-AA2D46040643}" srcOrd="6" destOrd="0" presId="urn:microsoft.com/office/officeart/2005/8/layout/vList5"/>
    <dgm:cxn modelId="{2FA3776C-CB55-4631-B24F-24AD0D3F39A0}" type="presParOf" srcId="{DEA55302-D380-4CDE-A24B-AA2D46040643}" destId="{27B731A6-E4C0-460C-9F42-7CFFFD0619C1}" srcOrd="0" destOrd="0" presId="urn:microsoft.com/office/officeart/2005/8/layout/vList5"/>
    <dgm:cxn modelId="{BC2ABCB0-7068-4EB5-817B-0B972C7F733F}" type="presParOf" srcId="{F481DA48-BAAE-4EFE-9C70-48AE90974A89}" destId="{46145A5D-4E46-492A-8514-E18EB5EEE8EC}" srcOrd="7" destOrd="0" presId="urn:microsoft.com/office/officeart/2005/8/layout/vList5"/>
    <dgm:cxn modelId="{C9BC4987-2ADB-413E-93CA-F20508A48477}" type="presParOf" srcId="{F481DA48-BAAE-4EFE-9C70-48AE90974A89}" destId="{AFDC0F2C-AC05-4AB4-AD15-A8A5A80E713D}" srcOrd="8" destOrd="0" presId="urn:microsoft.com/office/officeart/2005/8/layout/vList5"/>
    <dgm:cxn modelId="{96A8A7EE-728A-4DF1-89F7-A50056A24D32}" type="presParOf" srcId="{AFDC0F2C-AC05-4AB4-AD15-A8A5A80E713D}" destId="{263A9B38-90A3-4CE2-B8E2-D595AB55CEF5}" srcOrd="0" destOrd="0" presId="urn:microsoft.com/office/officeart/2005/8/layout/vList5"/>
    <dgm:cxn modelId="{EE067D0C-F9D4-4859-A128-154366141D67}" type="presParOf" srcId="{F481DA48-BAAE-4EFE-9C70-48AE90974A89}" destId="{CB831411-E1BA-4B69-95B8-726D9E89E325}" srcOrd="9" destOrd="0" presId="urn:microsoft.com/office/officeart/2005/8/layout/vList5"/>
    <dgm:cxn modelId="{F5845E44-A5B6-4870-923D-1E67C5236D7A}" type="presParOf" srcId="{F481DA48-BAAE-4EFE-9C70-48AE90974A89}" destId="{F461E376-091A-496B-B2A1-A92152BE9655}" srcOrd="10" destOrd="0" presId="urn:microsoft.com/office/officeart/2005/8/layout/vList5"/>
    <dgm:cxn modelId="{FD9F87D8-C874-462C-BA8A-EDB2CCF731C4}" type="presParOf" srcId="{F461E376-091A-496B-B2A1-A92152BE9655}" destId="{146BD774-CD5A-4378-A70A-5D1D68DE96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5CC491-6DD4-492B-8D40-33868ACB7D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3FC222-1B06-49C5-B957-6B860C01E1CE}">
      <dgm:prSet phldrT="[Текст]"/>
      <dgm:spPr>
        <a:gradFill rotWithShape="0"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</a:gra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Длительное воздействие</a:t>
          </a:r>
          <a:endParaRPr lang="ru-RU" dirty="0"/>
        </a:p>
      </dgm:t>
    </dgm:pt>
    <dgm:pt modelId="{E2934559-BFCF-4442-B73C-B7C2E8ADB5A8}" type="parTrans" cxnId="{5256112E-EA53-4EF9-A3A4-A73FB9CE7B67}">
      <dgm:prSet/>
      <dgm:spPr/>
      <dgm:t>
        <a:bodyPr/>
        <a:lstStyle/>
        <a:p>
          <a:endParaRPr lang="ru-RU"/>
        </a:p>
      </dgm:t>
    </dgm:pt>
    <dgm:pt modelId="{E1AD7F6C-0CB2-4F68-AE2E-3B5B2D0B355E}" type="sibTrans" cxnId="{5256112E-EA53-4EF9-A3A4-A73FB9CE7B67}">
      <dgm:prSet/>
      <dgm:spPr/>
      <dgm:t>
        <a:bodyPr/>
        <a:lstStyle/>
        <a:p>
          <a:endParaRPr lang="ru-RU"/>
        </a:p>
      </dgm:t>
    </dgm:pt>
    <dgm:pt modelId="{A0671557-BDF5-4A5C-83AD-48B0EC01FA9C}">
      <dgm:prSet phldrT="[Текст]"/>
      <dgm:spPr>
        <a:gradFill rotWithShape="0"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</a:gra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Ухудшение слуха</a:t>
          </a:r>
          <a:endParaRPr lang="ru-RU" dirty="0"/>
        </a:p>
      </dgm:t>
    </dgm:pt>
    <dgm:pt modelId="{C3DD9510-7D06-4861-B1E8-0A5560099133}" type="parTrans" cxnId="{803F8327-56BF-44BE-8786-A8310092A27E}">
      <dgm:prSet/>
      <dgm:spPr/>
      <dgm:t>
        <a:bodyPr/>
        <a:lstStyle/>
        <a:p>
          <a:endParaRPr lang="ru-RU"/>
        </a:p>
      </dgm:t>
    </dgm:pt>
    <dgm:pt modelId="{B40392AA-C624-4BEE-B17C-BC51EBBADCE5}" type="sibTrans" cxnId="{803F8327-56BF-44BE-8786-A8310092A27E}">
      <dgm:prSet/>
      <dgm:spPr/>
      <dgm:t>
        <a:bodyPr/>
        <a:lstStyle/>
        <a:p>
          <a:endParaRPr lang="ru-RU"/>
        </a:p>
      </dgm:t>
    </dgm:pt>
    <dgm:pt modelId="{79F2422F-25D3-4EF1-AD56-2A8FCEAD20A6}">
      <dgm:prSet phldrT="[Текст]"/>
      <dgm:spPr>
        <a:gradFill flip="none" rotWithShape="1">
          <a:gsLst>
            <a:gs pos="0">
              <a:srgbClr val="FF0000"/>
            </a:gs>
            <a:gs pos="50000">
              <a:srgbClr val="FAAEA8"/>
            </a:gs>
            <a:gs pos="100000">
              <a:srgbClr val="FF0000">
                <a:lumMod val="93000"/>
                <a:lumOff val="7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Глухота</a:t>
          </a:r>
          <a:endParaRPr lang="ru-RU" dirty="0"/>
        </a:p>
      </dgm:t>
    </dgm:pt>
    <dgm:pt modelId="{E193B6F5-5E2A-4925-A164-7E4E6FE45A9A}" type="parTrans" cxnId="{E8CCFEDE-E836-488F-8CC8-C1376E047B18}">
      <dgm:prSet/>
      <dgm:spPr/>
      <dgm:t>
        <a:bodyPr/>
        <a:lstStyle/>
        <a:p>
          <a:endParaRPr lang="ru-RU"/>
        </a:p>
      </dgm:t>
    </dgm:pt>
    <dgm:pt modelId="{3EADD2AB-058E-4E48-83C2-5C47F3B305FE}" type="sibTrans" cxnId="{E8CCFEDE-E836-488F-8CC8-C1376E047B18}">
      <dgm:prSet/>
      <dgm:spPr/>
      <dgm:t>
        <a:bodyPr/>
        <a:lstStyle/>
        <a:p>
          <a:endParaRPr lang="ru-RU"/>
        </a:p>
      </dgm:t>
    </dgm:pt>
    <dgm:pt modelId="{7943E372-C387-4711-809E-D19A89A0A331}" type="pres">
      <dgm:prSet presAssocID="{285CC491-6DD4-492B-8D40-33868ACB7DD8}" presName="Name0" presStyleCnt="0">
        <dgm:presLayoutVars>
          <dgm:dir/>
          <dgm:animLvl val="lvl"/>
          <dgm:resizeHandles val="exact"/>
        </dgm:presLayoutVars>
      </dgm:prSet>
      <dgm:spPr/>
    </dgm:pt>
    <dgm:pt modelId="{C350DE58-1138-4107-AA83-158B1872C73C}" type="pres">
      <dgm:prSet presAssocID="{973FC222-1B06-49C5-B957-6B860C01E1C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CC61D-EA30-41B1-B313-E3946A813BC8}" type="pres">
      <dgm:prSet presAssocID="{E1AD7F6C-0CB2-4F68-AE2E-3B5B2D0B355E}" presName="parTxOnlySpace" presStyleCnt="0"/>
      <dgm:spPr/>
    </dgm:pt>
    <dgm:pt modelId="{502B24A9-DDE3-401D-B769-B83D2E05CACF}" type="pres">
      <dgm:prSet presAssocID="{A0671557-BDF5-4A5C-83AD-48B0EC01FA9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B6EF-62F7-410A-8443-54AFDA78CB34}" type="pres">
      <dgm:prSet presAssocID="{B40392AA-C624-4BEE-B17C-BC51EBBADCE5}" presName="parTxOnlySpace" presStyleCnt="0"/>
      <dgm:spPr/>
    </dgm:pt>
    <dgm:pt modelId="{6373C6DA-C9BB-4668-9F46-96C57633C096}" type="pres">
      <dgm:prSet presAssocID="{79F2422F-25D3-4EF1-AD56-2A8FCEAD20A6}" presName="parTxOnly" presStyleLbl="node1" presStyleIdx="2" presStyleCnt="3" custLinFactNeighborX="39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041C5-9D90-4F1F-A0BD-85D0E6A6E02E}" type="presOf" srcId="{285CC491-6DD4-492B-8D40-33868ACB7DD8}" destId="{7943E372-C387-4711-809E-D19A89A0A331}" srcOrd="0" destOrd="0" presId="urn:microsoft.com/office/officeart/2005/8/layout/chevron1"/>
    <dgm:cxn modelId="{5256112E-EA53-4EF9-A3A4-A73FB9CE7B67}" srcId="{285CC491-6DD4-492B-8D40-33868ACB7DD8}" destId="{973FC222-1B06-49C5-B957-6B860C01E1CE}" srcOrd="0" destOrd="0" parTransId="{E2934559-BFCF-4442-B73C-B7C2E8ADB5A8}" sibTransId="{E1AD7F6C-0CB2-4F68-AE2E-3B5B2D0B355E}"/>
    <dgm:cxn modelId="{803F8327-56BF-44BE-8786-A8310092A27E}" srcId="{285CC491-6DD4-492B-8D40-33868ACB7DD8}" destId="{A0671557-BDF5-4A5C-83AD-48B0EC01FA9C}" srcOrd="1" destOrd="0" parTransId="{C3DD9510-7D06-4861-B1E8-0A5560099133}" sibTransId="{B40392AA-C624-4BEE-B17C-BC51EBBADCE5}"/>
    <dgm:cxn modelId="{41325ACD-45BC-41C1-9301-03CAF916C4EF}" type="presOf" srcId="{A0671557-BDF5-4A5C-83AD-48B0EC01FA9C}" destId="{502B24A9-DDE3-401D-B769-B83D2E05CACF}" srcOrd="0" destOrd="0" presId="urn:microsoft.com/office/officeart/2005/8/layout/chevron1"/>
    <dgm:cxn modelId="{3FF4DF60-8A84-47BA-A66B-304FECF08D0E}" type="presOf" srcId="{79F2422F-25D3-4EF1-AD56-2A8FCEAD20A6}" destId="{6373C6DA-C9BB-4668-9F46-96C57633C096}" srcOrd="0" destOrd="0" presId="urn:microsoft.com/office/officeart/2005/8/layout/chevron1"/>
    <dgm:cxn modelId="{E8CCFEDE-E836-488F-8CC8-C1376E047B18}" srcId="{285CC491-6DD4-492B-8D40-33868ACB7DD8}" destId="{79F2422F-25D3-4EF1-AD56-2A8FCEAD20A6}" srcOrd="2" destOrd="0" parTransId="{E193B6F5-5E2A-4925-A164-7E4E6FE45A9A}" sibTransId="{3EADD2AB-058E-4E48-83C2-5C47F3B305FE}"/>
    <dgm:cxn modelId="{AABA867D-1DB8-4AE9-BEF6-315C1DB063D8}" type="presOf" srcId="{973FC222-1B06-49C5-B957-6B860C01E1CE}" destId="{C350DE58-1138-4107-AA83-158B1872C73C}" srcOrd="0" destOrd="0" presId="urn:microsoft.com/office/officeart/2005/8/layout/chevron1"/>
    <dgm:cxn modelId="{F811718A-16C4-4EDC-9FB6-C27AF1817601}" type="presParOf" srcId="{7943E372-C387-4711-809E-D19A89A0A331}" destId="{C350DE58-1138-4107-AA83-158B1872C73C}" srcOrd="0" destOrd="0" presId="urn:microsoft.com/office/officeart/2005/8/layout/chevron1"/>
    <dgm:cxn modelId="{2954AF55-A5E4-4D2E-9B2B-E8576FFF95E6}" type="presParOf" srcId="{7943E372-C387-4711-809E-D19A89A0A331}" destId="{941CC61D-EA30-41B1-B313-E3946A813BC8}" srcOrd="1" destOrd="0" presId="urn:microsoft.com/office/officeart/2005/8/layout/chevron1"/>
    <dgm:cxn modelId="{02E73AED-02EB-416A-B170-2CCEE0307E56}" type="presParOf" srcId="{7943E372-C387-4711-809E-D19A89A0A331}" destId="{502B24A9-DDE3-401D-B769-B83D2E05CACF}" srcOrd="2" destOrd="0" presId="urn:microsoft.com/office/officeart/2005/8/layout/chevron1"/>
    <dgm:cxn modelId="{FC538C99-733B-4D04-9B86-3E1B72D2AE66}" type="presParOf" srcId="{7943E372-C387-4711-809E-D19A89A0A331}" destId="{E498B6EF-62F7-410A-8443-54AFDA78CB34}" srcOrd="3" destOrd="0" presId="urn:microsoft.com/office/officeart/2005/8/layout/chevron1"/>
    <dgm:cxn modelId="{D6B2356E-5A41-450B-BAC7-2A141F3FD4E6}" type="presParOf" srcId="{7943E372-C387-4711-809E-D19A89A0A331}" destId="{6373C6DA-C9BB-4668-9F46-96C57633C09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394E6-06AC-4A91-B8CE-8844A986FA3E}" type="doc">
      <dgm:prSet loTypeId="urn:microsoft.com/office/officeart/2005/8/layout/orgChart1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3A44E6D-14D9-4B7E-A7DE-9DD497275A7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</a:rPr>
            <a:t>Тональные</a:t>
          </a:r>
          <a:r>
            <a:rPr lang="en-US" sz="1400" b="0" dirty="0" smtClean="0">
              <a:solidFill>
                <a:srgbClr val="000000"/>
              </a:solidFill>
            </a:rPr>
            <a:t> – </a:t>
          </a:r>
          <a:endParaRPr lang="ru-RU" sz="1400" b="0" dirty="0" smtClean="0">
            <a:solidFill>
              <a:srgbClr val="000000"/>
            </a:solidFill>
          </a:endParaRPr>
        </a:p>
        <a:p>
          <a:r>
            <a:rPr lang="ru-RU" sz="1400" b="0" dirty="0" smtClean="0">
              <a:solidFill>
                <a:srgbClr val="000000"/>
              </a:solidFill>
            </a:rPr>
            <a:t>в</a:t>
          </a:r>
          <a:r>
            <a:rPr lang="ru-RU" sz="1200" dirty="0" smtClean="0">
              <a:solidFill>
                <a:srgbClr val="000000"/>
              </a:solidFill>
            </a:rPr>
            <a:t> спектре имеются явно выраженные отдельные тона</a:t>
          </a:r>
          <a:endParaRPr lang="ru-RU" sz="1200" b="0" dirty="0">
            <a:solidFill>
              <a:srgbClr val="000000"/>
            </a:solidFill>
          </a:endParaRPr>
        </a:p>
      </dgm:t>
    </dgm:pt>
    <dgm:pt modelId="{95E7E855-8F78-4F45-9978-0F14ACC5AC02}" type="parTrans" cxnId="{B37031DB-6CD7-435D-9AAD-664FD4652243}">
      <dgm:prSet/>
      <dgm:spPr/>
      <dgm:t>
        <a:bodyPr/>
        <a:lstStyle/>
        <a:p>
          <a:endParaRPr lang="ru-RU"/>
        </a:p>
      </dgm:t>
    </dgm:pt>
    <dgm:pt modelId="{91E6D8A2-3554-46F3-85EE-43EF74AB79B8}" type="sibTrans" cxnId="{B37031DB-6CD7-435D-9AAD-664FD4652243}">
      <dgm:prSet/>
      <dgm:spPr/>
      <dgm:t>
        <a:bodyPr/>
        <a:lstStyle/>
        <a:p>
          <a:endParaRPr lang="ru-RU"/>
        </a:p>
      </dgm:t>
    </dgm:pt>
    <dgm:pt modelId="{26C649F7-D901-4934-BE64-BC3414BBCA4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</a:rPr>
            <a:t>В спектре имеются явно выраженные отдельные тона </a:t>
          </a:r>
          <a:endParaRPr lang="ru-RU" sz="1400" b="0" dirty="0">
            <a:solidFill>
              <a:srgbClr val="000000"/>
            </a:solidFill>
          </a:endParaRPr>
        </a:p>
      </dgm:t>
    </dgm:pt>
    <dgm:pt modelId="{D35D220E-766B-41A3-AA1E-6FF414376531}" type="parTrans" cxnId="{AEA2334E-9E0E-4E7D-BF92-336F2AD9FF60}">
      <dgm:prSet/>
      <dgm:spPr/>
      <dgm:t>
        <a:bodyPr/>
        <a:lstStyle/>
        <a:p>
          <a:endParaRPr lang="ru-RU"/>
        </a:p>
      </dgm:t>
    </dgm:pt>
    <dgm:pt modelId="{D3AD0108-4442-42A8-B193-22B11F3AFD2A}" type="sibTrans" cxnId="{AEA2334E-9E0E-4E7D-BF92-336F2AD9FF60}">
      <dgm:prSet/>
      <dgm:spPr/>
      <dgm:t>
        <a:bodyPr/>
        <a:lstStyle/>
        <a:p>
          <a:endParaRPr lang="ru-RU"/>
        </a:p>
      </dgm:t>
    </dgm:pt>
    <dgm:pt modelId="{C7B9FC6E-4E45-496D-8838-A6C7D0FE210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Широкополосные - </a:t>
          </a:r>
          <a:r>
            <a:rPr lang="ru-RU" sz="1200" dirty="0" smtClean="0">
              <a:solidFill>
                <a:srgbClr val="000000"/>
              </a:solidFill>
            </a:rPr>
            <a:t>Непрерывный спектр шириной более одной октавы</a:t>
          </a:r>
          <a:endParaRPr lang="ru-RU" sz="1200" b="0" dirty="0">
            <a:solidFill>
              <a:srgbClr val="000000"/>
            </a:solidFill>
          </a:endParaRPr>
        </a:p>
      </dgm:t>
    </dgm:pt>
    <dgm:pt modelId="{504C8F2C-D56C-49A8-9156-F610E8C86FCE}" type="parTrans" cxnId="{2546C4FD-6516-49F9-A005-33C79D5B9486}">
      <dgm:prSet/>
      <dgm:spPr/>
      <dgm:t>
        <a:bodyPr/>
        <a:lstStyle/>
        <a:p>
          <a:endParaRPr lang="ru-RU"/>
        </a:p>
      </dgm:t>
    </dgm:pt>
    <dgm:pt modelId="{220AE350-CE49-4BD8-B13B-C5EA9DCEF31E}" type="sibTrans" cxnId="{2546C4FD-6516-49F9-A005-33C79D5B9486}">
      <dgm:prSet/>
      <dgm:spPr/>
      <dgm:t>
        <a:bodyPr/>
        <a:lstStyle/>
        <a:p>
          <a:endParaRPr lang="ru-RU"/>
        </a:p>
      </dgm:t>
    </dgm:pt>
    <dgm:pt modelId="{B13A77EE-9C01-48C2-ADB6-5E964841839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</a:rPr>
            <a:t>Непрерывный спектр шириной более одной октавы</a:t>
          </a:r>
          <a:endParaRPr lang="ru-RU" sz="1400" b="0" dirty="0">
            <a:solidFill>
              <a:srgbClr val="000000"/>
            </a:solidFill>
          </a:endParaRPr>
        </a:p>
      </dgm:t>
    </dgm:pt>
    <dgm:pt modelId="{74C90DB0-DAA7-4A60-9261-1556FEA2F7A1}" type="parTrans" cxnId="{9089BF05-1AB8-4228-990B-E95CEAB1033D}">
      <dgm:prSet/>
      <dgm:spPr/>
      <dgm:t>
        <a:bodyPr/>
        <a:lstStyle/>
        <a:p>
          <a:endParaRPr lang="ru-RU"/>
        </a:p>
      </dgm:t>
    </dgm:pt>
    <dgm:pt modelId="{B3885398-C859-4767-82DD-FC66D63D75DF}" type="sibTrans" cxnId="{9089BF05-1AB8-4228-990B-E95CEAB1033D}">
      <dgm:prSet/>
      <dgm:spPr/>
      <dgm:t>
        <a:bodyPr/>
        <a:lstStyle/>
        <a:p>
          <a:endParaRPr lang="ru-RU"/>
        </a:p>
      </dgm:t>
    </dgm:pt>
    <dgm:pt modelId="{0D5DFCAF-63E9-428F-8706-7F6AA79193D6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По характеру спектра</a:t>
          </a:r>
          <a:endParaRPr lang="ru-RU" b="0" dirty="0">
            <a:solidFill>
              <a:schemeClr val="bg1"/>
            </a:solidFill>
          </a:endParaRPr>
        </a:p>
      </dgm:t>
    </dgm:pt>
    <dgm:pt modelId="{EEF05C68-CC7C-4BB1-A697-12E68F93DC1B}" type="sibTrans" cxnId="{7DA20D9F-217D-4275-96E9-B8039E963C14}">
      <dgm:prSet/>
      <dgm:spPr/>
      <dgm:t>
        <a:bodyPr/>
        <a:lstStyle/>
        <a:p>
          <a:endParaRPr lang="ru-RU"/>
        </a:p>
      </dgm:t>
    </dgm:pt>
    <dgm:pt modelId="{D5FA6EB2-76F7-4AF6-AE2F-6FA3A6239A8C}" type="parTrans" cxnId="{7DA20D9F-217D-4275-96E9-B8039E963C14}">
      <dgm:prSet/>
      <dgm:spPr/>
      <dgm:t>
        <a:bodyPr/>
        <a:lstStyle/>
        <a:p>
          <a:endParaRPr lang="ru-RU"/>
        </a:p>
      </dgm:t>
    </dgm:pt>
    <dgm:pt modelId="{BA94A8C2-30B1-4E31-9082-C3EC405324DD}" type="pres">
      <dgm:prSet presAssocID="{A61394E6-06AC-4A91-B8CE-8844A986FA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AA4B64-ED9C-4B34-AE63-00612BB7E795}" type="pres">
      <dgm:prSet presAssocID="{0D5DFCAF-63E9-428F-8706-7F6AA79193D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64AACD-69CD-4E45-8EA2-8FBBEBC1BD81}" type="pres">
      <dgm:prSet presAssocID="{0D5DFCAF-63E9-428F-8706-7F6AA79193D6}" presName="rootComposite1" presStyleCnt="0"/>
      <dgm:spPr/>
      <dgm:t>
        <a:bodyPr/>
        <a:lstStyle/>
        <a:p>
          <a:endParaRPr lang="ru-RU"/>
        </a:p>
      </dgm:t>
    </dgm:pt>
    <dgm:pt modelId="{3CD442B6-F66F-470D-B9B7-1CD536E74AB6}" type="pres">
      <dgm:prSet presAssocID="{0D5DFCAF-63E9-428F-8706-7F6AA79193D6}" presName="rootText1" presStyleLbl="node0" presStyleIdx="0" presStyleCnt="1" custLinFactNeighborX="-2745" custLinFactNeighborY="-891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2EC939-6132-4EBF-BA4A-E697F70CABAB}" type="pres">
      <dgm:prSet presAssocID="{0D5DFCAF-63E9-428F-8706-7F6AA79193D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2CBB10-2D4F-49E2-8FCB-512CF6C508C3}" type="pres">
      <dgm:prSet presAssocID="{0D5DFCAF-63E9-428F-8706-7F6AA79193D6}" presName="hierChild2" presStyleCnt="0"/>
      <dgm:spPr/>
      <dgm:t>
        <a:bodyPr/>
        <a:lstStyle/>
        <a:p>
          <a:endParaRPr lang="ru-RU"/>
        </a:p>
      </dgm:t>
    </dgm:pt>
    <dgm:pt modelId="{78E1168A-FD5E-4518-B6F3-3982F7A4DEBC}" type="pres">
      <dgm:prSet presAssocID="{95E7E855-8F78-4F45-9978-0F14ACC5AC0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F87ECB3-848E-4C77-BC82-9557AB3CA5A2}" type="pres">
      <dgm:prSet presAssocID="{43A44E6D-14D9-4B7E-A7DE-9DD497275A7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07A61FC-FEA9-4FB7-9884-DD24330F6800}" type="pres">
      <dgm:prSet presAssocID="{43A44E6D-14D9-4B7E-A7DE-9DD497275A7C}" presName="rootComposite" presStyleCnt="0"/>
      <dgm:spPr/>
      <dgm:t>
        <a:bodyPr/>
        <a:lstStyle/>
        <a:p>
          <a:endParaRPr lang="ru-RU"/>
        </a:p>
      </dgm:t>
    </dgm:pt>
    <dgm:pt modelId="{13871313-50F8-4C76-B285-5A01921531D2}" type="pres">
      <dgm:prSet presAssocID="{43A44E6D-14D9-4B7E-A7DE-9DD497275A7C}" presName="rootText" presStyleLbl="node2" presStyleIdx="0" presStyleCnt="2" custLinFactNeighborX="-3" custLinFactNeighborY="-771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1095DC1-5C77-452C-8CFA-A842D5787ADE}" type="pres">
      <dgm:prSet presAssocID="{43A44E6D-14D9-4B7E-A7DE-9DD497275A7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BDBA105-0BE4-45EB-8296-02FD7A652E52}" type="pres">
      <dgm:prSet presAssocID="{43A44E6D-14D9-4B7E-A7DE-9DD497275A7C}" presName="hierChild4" presStyleCnt="0"/>
      <dgm:spPr/>
      <dgm:t>
        <a:bodyPr/>
        <a:lstStyle/>
        <a:p>
          <a:endParaRPr lang="ru-RU"/>
        </a:p>
      </dgm:t>
    </dgm:pt>
    <dgm:pt modelId="{C8000F40-99DC-4B89-A33F-317F6427F8DF}" type="pres">
      <dgm:prSet presAssocID="{D35D220E-766B-41A3-AA1E-6FF414376531}" presName="Name37" presStyleLbl="parChTrans1D3" presStyleIdx="0" presStyleCnt="2"/>
      <dgm:spPr/>
      <dgm:t>
        <a:bodyPr/>
        <a:lstStyle/>
        <a:p>
          <a:endParaRPr lang="ru-RU"/>
        </a:p>
      </dgm:t>
    </dgm:pt>
    <dgm:pt modelId="{2E5B53AA-C132-4774-93C9-B99FE5EC3E79}" type="pres">
      <dgm:prSet presAssocID="{26C649F7-D901-4934-BE64-BC3414BBCA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07BE1A-FD29-4CB9-8C0F-667BCF56F64D}" type="pres">
      <dgm:prSet presAssocID="{26C649F7-D901-4934-BE64-BC3414BBCA4E}" presName="rootComposite" presStyleCnt="0"/>
      <dgm:spPr/>
      <dgm:t>
        <a:bodyPr/>
        <a:lstStyle/>
        <a:p>
          <a:endParaRPr lang="ru-RU"/>
        </a:p>
      </dgm:t>
    </dgm:pt>
    <dgm:pt modelId="{8B1287A3-DDF1-47D0-9FFD-A5F0989AE414}" type="pres">
      <dgm:prSet presAssocID="{26C649F7-D901-4934-BE64-BC3414BBCA4E}" presName="rootText" presStyleLbl="node3" presStyleIdx="0" presStyleCnt="2" custScaleY="163918" custLinFactNeighborX="-12297" custLinFactNeighborY="-651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FFFD1CF-75E6-4BB8-BC9B-BAD7CB73CB17}" type="pres">
      <dgm:prSet presAssocID="{26C649F7-D901-4934-BE64-BC3414BBCA4E}" presName="rootConnector" presStyleLbl="node3" presStyleIdx="0" presStyleCnt="2"/>
      <dgm:spPr/>
      <dgm:t>
        <a:bodyPr/>
        <a:lstStyle/>
        <a:p>
          <a:endParaRPr lang="ru-RU"/>
        </a:p>
      </dgm:t>
    </dgm:pt>
    <dgm:pt modelId="{E327642F-8FD6-4A13-9698-AAF6C4D6FA8C}" type="pres">
      <dgm:prSet presAssocID="{26C649F7-D901-4934-BE64-BC3414BBCA4E}" presName="hierChild4" presStyleCnt="0"/>
      <dgm:spPr/>
      <dgm:t>
        <a:bodyPr/>
        <a:lstStyle/>
        <a:p>
          <a:endParaRPr lang="ru-RU"/>
        </a:p>
      </dgm:t>
    </dgm:pt>
    <dgm:pt modelId="{6FF55A24-27A2-4059-B3D0-26CEB840D8F0}" type="pres">
      <dgm:prSet presAssocID="{26C649F7-D901-4934-BE64-BC3414BBCA4E}" presName="hierChild5" presStyleCnt="0"/>
      <dgm:spPr/>
      <dgm:t>
        <a:bodyPr/>
        <a:lstStyle/>
        <a:p>
          <a:endParaRPr lang="ru-RU"/>
        </a:p>
      </dgm:t>
    </dgm:pt>
    <dgm:pt modelId="{F08122B2-2852-414F-98EC-6EA6CF5E3337}" type="pres">
      <dgm:prSet presAssocID="{43A44E6D-14D9-4B7E-A7DE-9DD497275A7C}" presName="hierChild5" presStyleCnt="0"/>
      <dgm:spPr/>
      <dgm:t>
        <a:bodyPr/>
        <a:lstStyle/>
        <a:p>
          <a:endParaRPr lang="ru-RU"/>
        </a:p>
      </dgm:t>
    </dgm:pt>
    <dgm:pt modelId="{523BCDFC-2218-48CA-80C8-89158796A684}" type="pres">
      <dgm:prSet presAssocID="{504C8F2C-D56C-49A8-9156-F610E8C86FC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A2FBBCF-B418-4560-BADD-D0BDF443692E}" type="pres">
      <dgm:prSet presAssocID="{C7B9FC6E-4E45-496D-8838-A6C7D0FE210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466D650-AFB9-4925-BBC4-901EDC71D116}" type="pres">
      <dgm:prSet presAssocID="{C7B9FC6E-4E45-496D-8838-A6C7D0FE210B}" presName="rootComposite" presStyleCnt="0"/>
      <dgm:spPr/>
      <dgm:t>
        <a:bodyPr/>
        <a:lstStyle/>
        <a:p>
          <a:endParaRPr lang="ru-RU"/>
        </a:p>
      </dgm:t>
    </dgm:pt>
    <dgm:pt modelId="{9AEC7353-7980-4122-A27D-9CBAD9C510A5}" type="pres">
      <dgm:prSet presAssocID="{C7B9FC6E-4E45-496D-8838-A6C7D0FE210B}" presName="rootText" presStyleLbl="node2" presStyleIdx="1" presStyleCnt="2" custLinFactNeighborX="-5487" custLinFactNeighborY="-771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95E4F1B-63F7-4517-9ECD-D905570AC874}" type="pres">
      <dgm:prSet presAssocID="{C7B9FC6E-4E45-496D-8838-A6C7D0FE210B}" presName="rootConnector" presStyleLbl="node2" presStyleIdx="1" presStyleCnt="2"/>
      <dgm:spPr/>
      <dgm:t>
        <a:bodyPr/>
        <a:lstStyle/>
        <a:p>
          <a:endParaRPr lang="ru-RU"/>
        </a:p>
      </dgm:t>
    </dgm:pt>
    <dgm:pt modelId="{06A8D3D8-2B28-4203-A822-B9DA276C5338}" type="pres">
      <dgm:prSet presAssocID="{C7B9FC6E-4E45-496D-8838-A6C7D0FE210B}" presName="hierChild4" presStyleCnt="0"/>
      <dgm:spPr/>
      <dgm:t>
        <a:bodyPr/>
        <a:lstStyle/>
        <a:p>
          <a:endParaRPr lang="ru-RU"/>
        </a:p>
      </dgm:t>
    </dgm:pt>
    <dgm:pt modelId="{E2247733-AA9C-4F77-864E-2F021246A873}" type="pres">
      <dgm:prSet presAssocID="{74C90DB0-DAA7-4A60-9261-1556FEA2F7A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88FF652F-3125-467F-86F1-FEF8469DE919}" type="pres">
      <dgm:prSet presAssocID="{B13A77EE-9C01-48C2-ADB6-5E964841839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A3E7131-51BD-473E-8A01-E8BDDA48C9BB}" type="pres">
      <dgm:prSet presAssocID="{B13A77EE-9C01-48C2-ADB6-5E964841839A}" presName="rootComposite" presStyleCnt="0"/>
      <dgm:spPr/>
      <dgm:t>
        <a:bodyPr/>
        <a:lstStyle/>
        <a:p>
          <a:endParaRPr lang="ru-RU"/>
        </a:p>
      </dgm:t>
    </dgm:pt>
    <dgm:pt modelId="{1B27D3CD-3059-4075-A154-B831B433B4B5}" type="pres">
      <dgm:prSet presAssocID="{B13A77EE-9C01-48C2-ADB6-5E964841839A}" presName="rootText" presStyleLbl="node3" presStyleIdx="1" presStyleCnt="2" custScaleY="167939" custLinFactNeighborX="-15513" custLinFactNeighborY="-651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478B9B-1CE9-4FD9-AC45-1794196F0677}" type="pres">
      <dgm:prSet presAssocID="{B13A77EE-9C01-48C2-ADB6-5E964841839A}" presName="rootConnector" presStyleLbl="node3" presStyleIdx="1" presStyleCnt="2"/>
      <dgm:spPr/>
      <dgm:t>
        <a:bodyPr/>
        <a:lstStyle/>
        <a:p>
          <a:endParaRPr lang="ru-RU"/>
        </a:p>
      </dgm:t>
    </dgm:pt>
    <dgm:pt modelId="{52429DBE-C902-4C0D-BCAF-83A41C16264F}" type="pres">
      <dgm:prSet presAssocID="{B13A77EE-9C01-48C2-ADB6-5E964841839A}" presName="hierChild4" presStyleCnt="0"/>
      <dgm:spPr/>
      <dgm:t>
        <a:bodyPr/>
        <a:lstStyle/>
        <a:p>
          <a:endParaRPr lang="ru-RU"/>
        </a:p>
      </dgm:t>
    </dgm:pt>
    <dgm:pt modelId="{8DD41F88-CCDF-4A34-8311-71CB286916F2}" type="pres">
      <dgm:prSet presAssocID="{B13A77EE-9C01-48C2-ADB6-5E964841839A}" presName="hierChild5" presStyleCnt="0"/>
      <dgm:spPr/>
      <dgm:t>
        <a:bodyPr/>
        <a:lstStyle/>
        <a:p>
          <a:endParaRPr lang="ru-RU"/>
        </a:p>
      </dgm:t>
    </dgm:pt>
    <dgm:pt modelId="{02DA5265-F971-4B45-917E-DBEB3EA47350}" type="pres">
      <dgm:prSet presAssocID="{C7B9FC6E-4E45-496D-8838-A6C7D0FE210B}" presName="hierChild5" presStyleCnt="0"/>
      <dgm:spPr/>
      <dgm:t>
        <a:bodyPr/>
        <a:lstStyle/>
        <a:p>
          <a:endParaRPr lang="ru-RU"/>
        </a:p>
      </dgm:t>
    </dgm:pt>
    <dgm:pt modelId="{AD6B382E-AF23-400A-87F7-604A048B5D89}" type="pres">
      <dgm:prSet presAssocID="{0D5DFCAF-63E9-428F-8706-7F6AA79193D6}" presName="hierChild3" presStyleCnt="0"/>
      <dgm:spPr/>
      <dgm:t>
        <a:bodyPr/>
        <a:lstStyle/>
        <a:p>
          <a:endParaRPr lang="ru-RU"/>
        </a:p>
      </dgm:t>
    </dgm:pt>
  </dgm:ptLst>
  <dgm:cxnLst>
    <dgm:cxn modelId="{0FDA394A-08CE-4BE6-901B-BBFCE63FB9AE}" type="presOf" srcId="{95E7E855-8F78-4F45-9978-0F14ACC5AC02}" destId="{78E1168A-FD5E-4518-B6F3-3982F7A4DEBC}" srcOrd="0" destOrd="0" presId="urn:microsoft.com/office/officeart/2005/8/layout/orgChart1"/>
    <dgm:cxn modelId="{7DA20D9F-217D-4275-96E9-B8039E963C14}" srcId="{A61394E6-06AC-4A91-B8CE-8844A986FA3E}" destId="{0D5DFCAF-63E9-428F-8706-7F6AA79193D6}" srcOrd="0" destOrd="0" parTransId="{D5FA6EB2-76F7-4AF6-AE2F-6FA3A6239A8C}" sibTransId="{EEF05C68-CC7C-4BB1-A697-12E68F93DC1B}"/>
    <dgm:cxn modelId="{C074E4E7-2597-4321-84CD-4EEAF6868196}" type="presOf" srcId="{B13A77EE-9C01-48C2-ADB6-5E964841839A}" destId="{1B27D3CD-3059-4075-A154-B831B433B4B5}" srcOrd="0" destOrd="0" presId="urn:microsoft.com/office/officeart/2005/8/layout/orgChart1"/>
    <dgm:cxn modelId="{C8DFAF61-B50C-411F-B07E-2D1BA8E595A4}" type="presOf" srcId="{0D5DFCAF-63E9-428F-8706-7F6AA79193D6}" destId="{F92EC939-6132-4EBF-BA4A-E697F70CABAB}" srcOrd="1" destOrd="0" presId="urn:microsoft.com/office/officeart/2005/8/layout/orgChart1"/>
    <dgm:cxn modelId="{9089BF05-1AB8-4228-990B-E95CEAB1033D}" srcId="{C7B9FC6E-4E45-496D-8838-A6C7D0FE210B}" destId="{B13A77EE-9C01-48C2-ADB6-5E964841839A}" srcOrd="0" destOrd="0" parTransId="{74C90DB0-DAA7-4A60-9261-1556FEA2F7A1}" sibTransId="{B3885398-C859-4767-82DD-FC66D63D75DF}"/>
    <dgm:cxn modelId="{EFA5A172-7045-455E-BDBE-F2BCB883B618}" type="presOf" srcId="{C7B9FC6E-4E45-496D-8838-A6C7D0FE210B}" destId="{9AEC7353-7980-4122-A27D-9CBAD9C510A5}" srcOrd="0" destOrd="0" presId="urn:microsoft.com/office/officeart/2005/8/layout/orgChart1"/>
    <dgm:cxn modelId="{92152F32-8B5C-4C4C-9CC3-E74DA30A1F83}" type="presOf" srcId="{C7B9FC6E-4E45-496D-8838-A6C7D0FE210B}" destId="{095E4F1B-63F7-4517-9ECD-D905570AC874}" srcOrd="1" destOrd="0" presId="urn:microsoft.com/office/officeart/2005/8/layout/orgChart1"/>
    <dgm:cxn modelId="{CA6BA1EA-28B0-4490-939C-E2AA5F03E114}" type="presOf" srcId="{A61394E6-06AC-4A91-B8CE-8844A986FA3E}" destId="{BA94A8C2-30B1-4E31-9082-C3EC405324DD}" srcOrd="0" destOrd="0" presId="urn:microsoft.com/office/officeart/2005/8/layout/orgChart1"/>
    <dgm:cxn modelId="{15C80389-0529-4A46-B855-4EFCF4ACF8BF}" type="presOf" srcId="{74C90DB0-DAA7-4A60-9261-1556FEA2F7A1}" destId="{E2247733-AA9C-4F77-864E-2F021246A873}" srcOrd="0" destOrd="0" presId="urn:microsoft.com/office/officeart/2005/8/layout/orgChart1"/>
    <dgm:cxn modelId="{2546C4FD-6516-49F9-A005-33C79D5B9486}" srcId="{0D5DFCAF-63E9-428F-8706-7F6AA79193D6}" destId="{C7B9FC6E-4E45-496D-8838-A6C7D0FE210B}" srcOrd="1" destOrd="0" parTransId="{504C8F2C-D56C-49A8-9156-F610E8C86FCE}" sibTransId="{220AE350-CE49-4BD8-B13B-C5EA9DCEF31E}"/>
    <dgm:cxn modelId="{89DB9DE4-944B-447D-8690-619123EAA2E8}" type="presOf" srcId="{D35D220E-766B-41A3-AA1E-6FF414376531}" destId="{C8000F40-99DC-4B89-A33F-317F6427F8DF}" srcOrd="0" destOrd="0" presId="urn:microsoft.com/office/officeart/2005/8/layout/orgChart1"/>
    <dgm:cxn modelId="{DCF503B7-1887-49E5-9D30-93DF9A20AC25}" type="presOf" srcId="{43A44E6D-14D9-4B7E-A7DE-9DD497275A7C}" destId="{13871313-50F8-4C76-B285-5A01921531D2}" srcOrd="0" destOrd="0" presId="urn:microsoft.com/office/officeart/2005/8/layout/orgChart1"/>
    <dgm:cxn modelId="{1ACAAEF1-84D6-4B57-BA31-B08FA036092F}" type="presOf" srcId="{26C649F7-D901-4934-BE64-BC3414BBCA4E}" destId="{8B1287A3-DDF1-47D0-9FFD-A5F0989AE414}" srcOrd="0" destOrd="0" presId="urn:microsoft.com/office/officeart/2005/8/layout/orgChart1"/>
    <dgm:cxn modelId="{F9CD313D-F8F9-4603-AEE7-6A325B775C0E}" type="presOf" srcId="{0D5DFCAF-63E9-428F-8706-7F6AA79193D6}" destId="{3CD442B6-F66F-470D-B9B7-1CD536E74AB6}" srcOrd="0" destOrd="0" presId="urn:microsoft.com/office/officeart/2005/8/layout/orgChart1"/>
    <dgm:cxn modelId="{B37031DB-6CD7-435D-9AAD-664FD4652243}" srcId="{0D5DFCAF-63E9-428F-8706-7F6AA79193D6}" destId="{43A44E6D-14D9-4B7E-A7DE-9DD497275A7C}" srcOrd="0" destOrd="0" parTransId="{95E7E855-8F78-4F45-9978-0F14ACC5AC02}" sibTransId="{91E6D8A2-3554-46F3-85EE-43EF74AB79B8}"/>
    <dgm:cxn modelId="{5E9BC81E-7405-4544-981B-96C7210D18CE}" type="presOf" srcId="{26C649F7-D901-4934-BE64-BC3414BBCA4E}" destId="{6FFFD1CF-75E6-4BB8-BC9B-BAD7CB73CB17}" srcOrd="1" destOrd="0" presId="urn:microsoft.com/office/officeart/2005/8/layout/orgChart1"/>
    <dgm:cxn modelId="{847D4972-6447-4DEC-975E-3E22027CCBA1}" type="presOf" srcId="{B13A77EE-9C01-48C2-ADB6-5E964841839A}" destId="{FE478B9B-1CE9-4FD9-AC45-1794196F0677}" srcOrd="1" destOrd="0" presId="urn:microsoft.com/office/officeart/2005/8/layout/orgChart1"/>
    <dgm:cxn modelId="{70275DB1-F136-442E-97A6-E07B326BBB29}" type="presOf" srcId="{43A44E6D-14D9-4B7E-A7DE-9DD497275A7C}" destId="{91095DC1-5C77-452C-8CFA-A842D5787ADE}" srcOrd="1" destOrd="0" presId="urn:microsoft.com/office/officeart/2005/8/layout/orgChart1"/>
    <dgm:cxn modelId="{AEA2334E-9E0E-4E7D-BF92-336F2AD9FF60}" srcId="{43A44E6D-14D9-4B7E-A7DE-9DD497275A7C}" destId="{26C649F7-D901-4934-BE64-BC3414BBCA4E}" srcOrd="0" destOrd="0" parTransId="{D35D220E-766B-41A3-AA1E-6FF414376531}" sibTransId="{D3AD0108-4442-42A8-B193-22B11F3AFD2A}"/>
    <dgm:cxn modelId="{602B11F5-5871-43FB-9B68-57103BC49625}" type="presOf" srcId="{504C8F2C-D56C-49A8-9156-F610E8C86FCE}" destId="{523BCDFC-2218-48CA-80C8-89158796A684}" srcOrd="0" destOrd="0" presId="urn:microsoft.com/office/officeart/2005/8/layout/orgChart1"/>
    <dgm:cxn modelId="{96235C95-D171-415A-BEB7-88D0C06CC877}" type="presParOf" srcId="{BA94A8C2-30B1-4E31-9082-C3EC405324DD}" destId="{E9AA4B64-ED9C-4B34-AE63-00612BB7E795}" srcOrd="0" destOrd="0" presId="urn:microsoft.com/office/officeart/2005/8/layout/orgChart1"/>
    <dgm:cxn modelId="{3F3DC170-50B3-4807-AB53-4E99C063C269}" type="presParOf" srcId="{E9AA4B64-ED9C-4B34-AE63-00612BB7E795}" destId="{4664AACD-69CD-4E45-8EA2-8FBBEBC1BD81}" srcOrd="0" destOrd="0" presId="urn:microsoft.com/office/officeart/2005/8/layout/orgChart1"/>
    <dgm:cxn modelId="{2093BF3F-43A6-4B11-8241-D7DB664702C4}" type="presParOf" srcId="{4664AACD-69CD-4E45-8EA2-8FBBEBC1BD81}" destId="{3CD442B6-F66F-470D-B9B7-1CD536E74AB6}" srcOrd="0" destOrd="0" presId="urn:microsoft.com/office/officeart/2005/8/layout/orgChart1"/>
    <dgm:cxn modelId="{341C1469-C433-4D4D-A1E4-7F2624A401A5}" type="presParOf" srcId="{4664AACD-69CD-4E45-8EA2-8FBBEBC1BD81}" destId="{F92EC939-6132-4EBF-BA4A-E697F70CABAB}" srcOrd="1" destOrd="0" presId="urn:microsoft.com/office/officeart/2005/8/layout/orgChart1"/>
    <dgm:cxn modelId="{B5280308-09D5-4B33-B73C-A82318B92CB2}" type="presParOf" srcId="{E9AA4B64-ED9C-4B34-AE63-00612BB7E795}" destId="{3D2CBB10-2D4F-49E2-8FCB-512CF6C508C3}" srcOrd="1" destOrd="0" presId="urn:microsoft.com/office/officeart/2005/8/layout/orgChart1"/>
    <dgm:cxn modelId="{86DB83D8-A90D-4266-9E3B-986F427F3134}" type="presParOf" srcId="{3D2CBB10-2D4F-49E2-8FCB-512CF6C508C3}" destId="{78E1168A-FD5E-4518-B6F3-3982F7A4DEBC}" srcOrd="0" destOrd="0" presId="urn:microsoft.com/office/officeart/2005/8/layout/orgChart1"/>
    <dgm:cxn modelId="{6D1A30FD-0E1A-4E7A-B0DE-D4C95FEFA0D4}" type="presParOf" srcId="{3D2CBB10-2D4F-49E2-8FCB-512CF6C508C3}" destId="{AF87ECB3-848E-4C77-BC82-9557AB3CA5A2}" srcOrd="1" destOrd="0" presId="urn:microsoft.com/office/officeart/2005/8/layout/orgChart1"/>
    <dgm:cxn modelId="{F25A4008-B9C9-40EC-AE07-CF7340B2CDC3}" type="presParOf" srcId="{AF87ECB3-848E-4C77-BC82-9557AB3CA5A2}" destId="{907A61FC-FEA9-4FB7-9884-DD24330F6800}" srcOrd="0" destOrd="0" presId="urn:microsoft.com/office/officeart/2005/8/layout/orgChart1"/>
    <dgm:cxn modelId="{224A7670-2EFD-4015-9DED-0ED65EE207D8}" type="presParOf" srcId="{907A61FC-FEA9-4FB7-9884-DD24330F6800}" destId="{13871313-50F8-4C76-B285-5A01921531D2}" srcOrd="0" destOrd="0" presId="urn:microsoft.com/office/officeart/2005/8/layout/orgChart1"/>
    <dgm:cxn modelId="{D5F9B9DB-76D8-43FD-B33D-D9E0C86DB9B2}" type="presParOf" srcId="{907A61FC-FEA9-4FB7-9884-DD24330F6800}" destId="{91095DC1-5C77-452C-8CFA-A842D5787ADE}" srcOrd="1" destOrd="0" presId="urn:microsoft.com/office/officeart/2005/8/layout/orgChart1"/>
    <dgm:cxn modelId="{D121DFC4-2CB8-4A8C-B585-8BBB1DBAA9D0}" type="presParOf" srcId="{AF87ECB3-848E-4C77-BC82-9557AB3CA5A2}" destId="{7BDBA105-0BE4-45EB-8296-02FD7A652E52}" srcOrd="1" destOrd="0" presId="urn:microsoft.com/office/officeart/2005/8/layout/orgChart1"/>
    <dgm:cxn modelId="{60776AB1-6EA5-47E1-86E3-5BDB99B1D02A}" type="presParOf" srcId="{7BDBA105-0BE4-45EB-8296-02FD7A652E52}" destId="{C8000F40-99DC-4B89-A33F-317F6427F8DF}" srcOrd="0" destOrd="0" presId="urn:microsoft.com/office/officeart/2005/8/layout/orgChart1"/>
    <dgm:cxn modelId="{875C599F-9562-4990-8405-BEDFF8309F11}" type="presParOf" srcId="{7BDBA105-0BE4-45EB-8296-02FD7A652E52}" destId="{2E5B53AA-C132-4774-93C9-B99FE5EC3E79}" srcOrd="1" destOrd="0" presId="urn:microsoft.com/office/officeart/2005/8/layout/orgChart1"/>
    <dgm:cxn modelId="{1B5DB33D-4E63-4640-A88C-18F8680EB2F9}" type="presParOf" srcId="{2E5B53AA-C132-4774-93C9-B99FE5EC3E79}" destId="{7B07BE1A-FD29-4CB9-8C0F-667BCF56F64D}" srcOrd="0" destOrd="0" presId="urn:microsoft.com/office/officeart/2005/8/layout/orgChart1"/>
    <dgm:cxn modelId="{C875863D-22F3-4EF2-AB46-5B961F43E193}" type="presParOf" srcId="{7B07BE1A-FD29-4CB9-8C0F-667BCF56F64D}" destId="{8B1287A3-DDF1-47D0-9FFD-A5F0989AE414}" srcOrd="0" destOrd="0" presId="urn:microsoft.com/office/officeart/2005/8/layout/orgChart1"/>
    <dgm:cxn modelId="{14EEBD74-4823-44F8-B9A1-A64A30A3074B}" type="presParOf" srcId="{7B07BE1A-FD29-4CB9-8C0F-667BCF56F64D}" destId="{6FFFD1CF-75E6-4BB8-BC9B-BAD7CB73CB17}" srcOrd="1" destOrd="0" presId="urn:microsoft.com/office/officeart/2005/8/layout/orgChart1"/>
    <dgm:cxn modelId="{719F92EB-8ABD-4B77-9B04-9B2B7BE5271E}" type="presParOf" srcId="{2E5B53AA-C132-4774-93C9-B99FE5EC3E79}" destId="{E327642F-8FD6-4A13-9698-AAF6C4D6FA8C}" srcOrd="1" destOrd="0" presId="urn:microsoft.com/office/officeart/2005/8/layout/orgChart1"/>
    <dgm:cxn modelId="{96D28AF8-F2F3-449C-8459-A14224F58CA4}" type="presParOf" srcId="{2E5B53AA-C132-4774-93C9-B99FE5EC3E79}" destId="{6FF55A24-27A2-4059-B3D0-26CEB840D8F0}" srcOrd="2" destOrd="0" presId="urn:microsoft.com/office/officeart/2005/8/layout/orgChart1"/>
    <dgm:cxn modelId="{AA314068-DDE2-4D9D-98DF-3673C8DF149E}" type="presParOf" srcId="{AF87ECB3-848E-4C77-BC82-9557AB3CA5A2}" destId="{F08122B2-2852-414F-98EC-6EA6CF5E3337}" srcOrd="2" destOrd="0" presId="urn:microsoft.com/office/officeart/2005/8/layout/orgChart1"/>
    <dgm:cxn modelId="{FC685A44-8004-4BF2-AB18-A8D45FE83115}" type="presParOf" srcId="{3D2CBB10-2D4F-49E2-8FCB-512CF6C508C3}" destId="{523BCDFC-2218-48CA-80C8-89158796A684}" srcOrd="2" destOrd="0" presId="urn:microsoft.com/office/officeart/2005/8/layout/orgChart1"/>
    <dgm:cxn modelId="{2D586551-B941-4A04-8DAC-1B4319FA6A52}" type="presParOf" srcId="{3D2CBB10-2D4F-49E2-8FCB-512CF6C508C3}" destId="{CA2FBBCF-B418-4560-BADD-D0BDF443692E}" srcOrd="3" destOrd="0" presId="urn:microsoft.com/office/officeart/2005/8/layout/orgChart1"/>
    <dgm:cxn modelId="{D2A44B36-A2CF-44EF-B9B7-B24FBF873DFA}" type="presParOf" srcId="{CA2FBBCF-B418-4560-BADD-D0BDF443692E}" destId="{2466D650-AFB9-4925-BBC4-901EDC71D116}" srcOrd="0" destOrd="0" presId="urn:microsoft.com/office/officeart/2005/8/layout/orgChart1"/>
    <dgm:cxn modelId="{6C9EC0A1-73F5-427A-8922-0B31E8CCA700}" type="presParOf" srcId="{2466D650-AFB9-4925-BBC4-901EDC71D116}" destId="{9AEC7353-7980-4122-A27D-9CBAD9C510A5}" srcOrd="0" destOrd="0" presId="urn:microsoft.com/office/officeart/2005/8/layout/orgChart1"/>
    <dgm:cxn modelId="{A92B2A6F-133D-4206-A1CC-4AA58816A90F}" type="presParOf" srcId="{2466D650-AFB9-4925-BBC4-901EDC71D116}" destId="{095E4F1B-63F7-4517-9ECD-D905570AC874}" srcOrd="1" destOrd="0" presId="urn:microsoft.com/office/officeart/2005/8/layout/orgChart1"/>
    <dgm:cxn modelId="{C9D1F4AC-ED9F-4B82-B8B1-30C0B26B15F2}" type="presParOf" srcId="{CA2FBBCF-B418-4560-BADD-D0BDF443692E}" destId="{06A8D3D8-2B28-4203-A822-B9DA276C5338}" srcOrd="1" destOrd="0" presId="urn:microsoft.com/office/officeart/2005/8/layout/orgChart1"/>
    <dgm:cxn modelId="{829376CC-3E3B-4E8A-9A20-5EF2DEDA14C2}" type="presParOf" srcId="{06A8D3D8-2B28-4203-A822-B9DA276C5338}" destId="{E2247733-AA9C-4F77-864E-2F021246A873}" srcOrd="0" destOrd="0" presId="urn:microsoft.com/office/officeart/2005/8/layout/orgChart1"/>
    <dgm:cxn modelId="{D5CA5153-4678-47B8-8AB9-93020A33582C}" type="presParOf" srcId="{06A8D3D8-2B28-4203-A822-B9DA276C5338}" destId="{88FF652F-3125-467F-86F1-FEF8469DE919}" srcOrd="1" destOrd="0" presId="urn:microsoft.com/office/officeart/2005/8/layout/orgChart1"/>
    <dgm:cxn modelId="{54176911-3735-443D-AE97-4E77F0230F38}" type="presParOf" srcId="{88FF652F-3125-467F-86F1-FEF8469DE919}" destId="{FA3E7131-51BD-473E-8A01-E8BDDA48C9BB}" srcOrd="0" destOrd="0" presId="urn:microsoft.com/office/officeart/2005/8/layout/orgChart1"/>
    <dgm:cxn modelId="{40593722-337E-4A18-A986-EB6752A017CA}" type="presParOf" srcId="{FA3E7131-51BD-473E-8A01-E8BDDA48C9BB}" destId="{1B27D3CD-3059-4075-A154-B831B433B4B5}" srcOrd="0" destOrd="0" presId="urn:microsoft.com/office/officeart/2005/8/layout/orgChart1"/>
    <dgm:cxn modelId="{23DF8AAD-D1D5-4B09-92C9-BE2F2D835DAC}" type="presParOf" srcId="{FA3E7131-51BD-473E-8A01-E8BDDA48C9BB}" destId="{FE478B9B-1CE9-4FD9-AC45-1794196F0677}" srcOrd="1" destOrd="0" presId="urn:microsoft.com/office/officeart/2005/8/layout/orgChart1"/>
    <dgm:cxn modelId="{C467A579-62AA-413D-9DAD-AF9230DBF4FC}" type="presParOf" srcId="{88FF652F-3125-467F-86F1-FEF8469DE919}" destId="{52429DBE-C902-4C0D-BCAF-83A41C16264F}" srcOrd="1" destOrd="0" presId="urn:microsoft.com/office/officeart/2005/8/layout/orgChart1"/>
    <dgm:cxn modelId="{6542B69C-04A9-4A57-A870-5CA0860798FE}" type="presParOf" srcId="{88FF652F-3125-467F-86F1-FEF8469DE919}" destId="{8DD41F88-CCDF-4A34-8311-71CB286916F2}" srcOrd="2" destOrd="0" presId="urn:microsoft.com/office/officeart/2005/8/layout/orgChart1"/>
    <dgm:cxn modelId="{BC059664-60D5-4FCD-A87D-4B7289D53BFF}" type="presParOf" srcId="{CA2FBBCF-B418-4560-BADD-D0BDF443692E}" destId="{02DA5265-F971-4B45-917E-DBEB3EA47350}" srcOrd="2" destOrd="0" presId="urn:microsoft.com/office/officeart/2005/8/layout/orgChart1"/>
    <dgm:cxn modelId="{FA689958-6DC4-4EB2-9B80-396132A2D664}" type="presParOf" srcId="{E9AA4B64-ED9C-4B34-AE63-00612BB7E795}" destId="{AD6B382E-AF23-400A-87F7-604A048B5D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DE128-29AA-491D-9E00-1DD5CE7872BC}" type="doc">
      <dgm:prSet loTypeId="urn:microsoft.com/office/officeart/2005/8/layout/orgChart1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C993B6E-F1CC-4554-939E-BBEE9C09496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900" b="0" dirty="0" smtClean="0">
              <a:solidFill>
                <a:schemeClr val="bg1"/>
              </a:solidFill>
            </a:rPr>
            <a:t>По временным характеристикам</a:t>
          </a:r>
          <a:endParaRPr lang="ru-RU" sz="1900" b="0" dirty="0">
            <a:solidFill>
              <a:schemeClr val="bg1"/>
            </a:solidFill>
          </a:endParaRPr>
        </a:p>
      </dgm:t>
    </dgm:pt>
    <dgm:pt modelId="{06AC2180-8EE6-43B6-91AB-3E1B507E9858}" type="parTrans" cxnId="{8235A6B0-9588-4A7C-BEB1-84FB0AE8FE3A}">
      <dgm:prSet/>
      <dgm:spPr/>
      <dgm:t>
        <a:bodyPr/>
        <a:lstStyle/>
        <a:p>
          <a:endParaRPr lang="ru-RU"/>
        </a:p>
      </dgm:t>
    </dgm:pt>
    <dgm:pt modelId="{082B3396-168B-428E-8C49-B1F8A3CABF35}" type="sibTrans" cxnId="{8235A6B0-9588-4A7C-BEB1-84FB0AE8FE3A}">
      <dgm:prSet/>
      <dgm:spPr/>
      <dgm:t>
        <a:bodyPr/>
        <a:lstStyle/>
        <a:p>
          <a:endParaRPr lang="ru-RU"/>
        </a:p>
      </dgm:t>
    </dgm:pt>
    <dgm:pt modelId="{9E78342E-4701-4FF4-91C6-68227809A65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Постоянные – </a:t>
          </a:r>
        </a:p>
        <a:p>
          <a:r>
            <a:rPr lang="ru-RU" sz="1200" dirty="0" smtClean="0">
              <a:solidFill>
                <a:srgbClr val="000000"/>
              </a:solidFill>
            </a:rPr>
            <a:t>Уровень звука за 8-часовой рабочий день изменяется во времени не более чем на 5 </a:t>
          </a:r>
          <a:r>
            <a:rPr lang="ru-RU" sz="1200" dirty="0" err="1" smtClean="0">
              <a:solidFill>
                <a:srgbClr val="000000"/>
              </a:solidFill>
            </a:rPr>
            <a:t>дБА</a:t>
          </a:r>
          <a:endParaRPr lang="ru-RU" sz="1200" b="0" dirty="0">
            <a:solidFill>
              <a:srgbClr val="000000"/>
            </a:solidFill>
          </a:endParaRPr>
        </a:p>
      </dgm:t>
    </dgm:pt>
    <dgm:pt modelId="{5D407CB4-DC63-4666-A6BC-D1C0294A8508}" type="parTrans" cxnId="{5ED4E688-6B17-469D-81D8-ADC7F32041C2}">
      <dgm:prSet/>
      <dgm:spPr/>
      <dgm:t>
        <a:bodyPr/>
        <a:lstStyle/>
        <a:p>
          <a:endParaRPr lang="ru-RU"/>
        </a:p>
      </dgm:t>
    </dgm:pt>
    <dgm:pt modelId="{A7CE802B-1185-44AD-8850-51912DCA981F}" type="sibTrans" cxnId="{5ED4E688-6B17-469D-81D8-ADC7F32041C2}">
      <dgm:prSet/>
      <dgm:spPr/>
      <dgm:t>
        <a:bodyPr/>
        <a:lstStyle/>
        <a:p>
          <a:endParaRPr lang="ru-RU"/>
        </a:p>
      </dgm:t>
    </dgm:pt>
    <dgm:pt modelId="{3AC91558-FF93-4F01-BD45-27C8DD6EE2C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Уровень звука за </a:t>
          </a:r>
        </a:p>
        <a:p>
          <a:r>
            <a:rPr lang="ru-RU" sz="1300" b="0" dirty="0" smtClean="0">
              <a:solidFill>
                <a:srgbClr val="000000"/>
              </a:solidFill>
            </a:rPr>
            <a:t>8-часовой рабочий день изменяется во времени не более чем </a:t>
          </a:r>
        </a:p>
        <a:p>
          <a:r>
            <a:rPr lang="ru-RU" sz="1300" b="0" dirty="0" smtClean="0">
              <a:solidFill>
                <a:srgbClr val="000000"/>
              </a:solidFill>
            </a:rPr>
            <a:t>на 5 </a:t>
          </a:r>
          <a:r>
            <a:rPr lang="ru-RU" sz="1300" b="0" dirty="0" err="1" smtClean="0">
              <a:solidFill>
                <a:srgbClr val="000000"/>
              </a:solidFill>
            </a:rPr>
            <a:t>дБА</a:t>
          </a:r>
          <a:endParaRPr lang="ru-RU" sz="1300" b="0" dirty="0">
            <a:solidFill>
              <a:srgbClr val="000000"/>
            </a:solidFill>
          </a:endParaRPr>
        </a:p>
      </dgm:t>
    </dgm:pt>
    <dgm:pt modelId="{B4DAD3EC-2575-4B48-9462-11ECB8237F28}" type="parTrans" cxnId="{1D40322A-2EDD-42CE-ABE7-DCE1F8F081CA}">
      <dgm:prSet/>
      <dgm:spPr/>
      <dgm:t>
        <a:bodyPr/>
        <a:lstStyle/>
        <a:p>
          <a:endParaRPr lang="ru-RU"/>
        </a:p>
      </dgm:t>
    </dgm:pt>
    <dgm:pt modelId="{73E5A925-FDFD-4D1C-BFAC-E61DC0AA5F97}" type="sibTrans" cxnId="{1D40322A-2EDD-42CE-ABE7-DCE1F8F081CA}">
      <dgm:prSet/>
      <dgm:spPr/>
      <dgm:t>
        <a:bodyPr/>
        <a:lstStyle/>
        <a:p>
          <a:endParaRPr lang="ru-RU"/>
        </a:p>
      </dgm:t>
    </dgm:pt>
    <dgm:pt modelId="{6DA73339-28A2-4593-A83A-A0D506A31D0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Непостоянные – </a:t>
          </a:r>
        </a:p>
        <a:p>
          <a:r>
            <a:rPr lang="ru-RU" sz="1200" dirty="0" smtClean="0">
              <a:solidFill>
                <a:srgbClr val="000000"/>
              </a:solidFill>
            </a:rPr>
            <a:t>Уровень звука за 8-часовой рабочий день изменяется более чем на 5 </a:t>
          </a:r>
          <a:r>
            <a:rPr lang="ru-RU" sz="1200" dirty="0" err="1" smtClean="0">
              <a:solidFill>
                <a:srgbClr val="000000"/>
              </a:solidFill>
            </a:rPr>
            <a:t>дБА</a:t>
          </a:r>
          <a:endParaRPr lang="ru-RU" sz="1200" b="0" dirty="0">
            <a:solidFill>
              <a:srgbClr val="000000"/>
            </a:solidFill>
          </a:endParaRPr>
        </a:p>
      </dgm:t>
    </dgm:pt>
    <dgm:pt modelId="{B806F90F-0C57-429D-ADC8-97FA8C4324E7}" type="parTrans" cxnId="{8F3E312A-A1C9-4266-AC1C-155AF08DD115}">
      <dgm:prSet/>
      <dgm:spPr/>
      <dgm:t>
        <a:bodyPr/>
        <a:lstStyle/>
        <a:p>
          <a:endParaRPr lang="ru-RU"/>
        </a:p>
      </dgm:t>
    </dgm:pt>
    <dgm:pt modelId="{8D87C327-9A67-44D4-8300-11C83B879E69}" type="sibTrans" cxnId="{8F3E312A-A1C9-4266-AC1C-155AF08DD115}">
      <dgm:prSet/>
      <dgm:spPr/>
      <dgm:t>
        <a:bodyPr/>
        <a:lstStyle/>
        <a:p>
          <a:endParaRPr lang="ru-RU"/>
        </a:p>
      </dgm:t>
    </dgm:pt>
    <dgm:pt modelId="{9AC27055-7979-4D59-8B58-1D85492487D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колеблющиеся во       времени</a:t>
          </a:r>
          <a:endParaRPr lang="ru-RU" sz="1300" b="0" dirty="0">
            <a:solidFill>
              <a:srgbClr val="000000"/>
            </a:solidFill>
          </a:endParaRPr>
        </a:p>
      </dgm:t>
    </dgm:pt>
    <dgm:pt modelId="{CD8DB0D6-FBDA-49E9-A140-4183D9C506BC}" type="sibTrans" cxnId="{CC9F49C4-D28B-47B7-B69D-2A96A8D72E30}">
      <dgm:prSet/>
      <dgm:spPr/>
      <dgm:t>
        <a:bodyPr/>
        <a:lstStyle/>
        <a:p>
          <a:endParaRPr lang="ru-RU"/>
        </a:p>
      </dgm:t>
    </dgm:pt>
    <dgm:pt modelId="{94F12AC7-A9BF-4E72-B92B-315A107F0A1A}" type="parTrans" cxnId="{CC9F49C4-D28B-47B7-B69D-2A96A8D72E30}">
      <dgm:prSet/>
      <dgm:spPr/>
      <dgm:t>
        <a:bodyPr/>
        <a:lstStyle/>
        <a:p>
          <a:endParaRPr lang="ru-RU"/>
        </a:p>
      </dgm:t>
    </dgm:pt>
    <dgm:pt modelId="{3CF8F079-7A42-40CC-BCD2-CC4CFB16A42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прерывистые</a:t>
          </a:r>
        </a:p>
      </dgm:t>
    </dgm:pt>
    <dgm:pt modelId="{16521857-EBDF-4C93-83AF-A24A5809F0BA}" type="parTrans" cxnId="{EFB23608-444A-4EF2-BE92-2437779528D8}">
      <dgm:prSet/>
      <dgm:spPr/>
      <dgm:t>
        <a:bodyPr/>
        <a:lstStyle/>
        <a:p>
          <a:endParaRPr lang="ru-RU"/>
        </a:p>
      </dgm:t>
    </dgm:pt>
    <dgm:pt modelId="{FE576866-5AEC-420B-917D-158C5956CE83}" type="sibTrans" cxnId="{EFB23608-444A-4EF2-BE92-2437779528D8}">
      <dgm:prSet/>
      <dgm:spPr/>
      <dgm:t>
        <a:bodyPr/>
        <a:lstStyle/>
        <a:p>
          <a:endParaRPr lang="ru-RU"/>
        </a:p>
      </dgm:t>
    </dgm:pt>
    <dgm:pt modelId="{8D28989F-5FE6-41D4-A56C-58B65741F2D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импульсные</a:t>
          </a:r>
          <a:endParaRPr lang="ru-RU" sz="1300" b="0" dirty="0">
            <a:solidFill>
              <a:srgbClr val="000000"/>
            </a:solidFill>
          </a:endParaRPr>
        </a:p>
      </dgm:t>
    </dgm:pt>
    <dgm:pt modelId="{20E7A521-5575-4973-BEB7-B1E2F1724D19}" type="parTrans" cxnId="{9D5920BB-DDEE-439B-BA91-0BEFCA84A7BC}">
      <dgm:prSet/>
      <dgm:spPr/>
      <dgm:t>
        <a:bodyPr/>
        <a:lstStyle/>
        <a:p>
          <a:endParaRPr lang="ru-RU"/>
        </a:p>
      </dgm:t>
    </dgm:pt>
    <dgm:pt modelId="{F379A184-F909-4A32-8F5F-077756ADC14A}" type="sibTrans" cxnId="{9D5920BB-DDEE-439B-BA91-0BEFCA84A7BC}">
      <dgm:prSet/>
      <dgm:spPr/>
      <dgm:t>
        <a:bodyPr/>
        <a:lstStyle/>
        <a:p>
          <a:endParaRPr lang="ru-RU"/>
        </a:p>
      </dgm:t>
    </dgm:pt>
    <dgm:pt modelId="{9F62FE75-B6AC-4155-9800-867978AF8ECA}" type="pres">
      <dgm:prSet presAssocID="{14FDE128-29AA-491D-9E00-1DD5CE7872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73EE1D-AF60-4D93-8E2B-36CCFC307741}" type="pres">
      <dgm:prSet presAssocID="{2C993B6E-F1CC-4554-939E-BBEE9C09496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0FF52B0-D2E6-4E3F-971A-B4860FE6C460}" type="pres">
      <dgm:prSet presAssocID="{2C993B6E-F1CC-4554-939E-BBEE9C09496F}" presName="rootComposite1" presStyleCnt="0"/>
      <dgm:spPr/>
      <dgm:t>
        <a:bodyPr/>
        <a:lstStyle/>
        <a:p>
          <a:endParaRPr lang="ru-RU"/>
        </a:p>
      </dgm:t>
    </dgm:pt>
    <dgm:pt modelId="{6B525AF4-D91A-4E86-BAB7-C8C874A94B1D}" type="pres">
      <dgm:prSet presAssocID="{2C993B6E-F1CC-4554-939E-BBEE9C09496F}" presName="rootText1" presStyleLbl="node0" presStyleIdx="0" presStyleCnt="1" custScaleX="130665" custScaleY="73786" custLinFactNeighborX="6681" custLinFactNeighborY="-34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D99C6ED-2757-485A-B04D-8D372B59812C}" type="pres">
      <dgm:prSet presAssocID="{2C993B6E-F1CC-4554-939E-BBEE9C0949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08AA3F-5493-45E5-AE49-8856A69937FA}" type="pres">
      <dgm:prSet presAssocID="{2C993B6E-F1CC-4554-939E-BBEE9C09496F}" presName="hierChild2" presStyleCnt="0"/>
      <dgm:spPr/>
      <dgm:t>
        <a:bodyPr/>
        <a:lstStyle/>
        <a:p>
          <a:endParaRPr lang="ru-RU"/>
        </a:p>
      </dgm:t>
    </dgm:pt>
    <dgm:pt modelId="{65B5FE2E-74E2-4303-8140-8C655C6F40E4}" type="pres">
      <dgm:prSet presAssocID="{5D407CB4-DC63-4666-A6BC-D1C0294A850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A5D472C-91FA-4DC6-87EF-5412A9030817}" type="pres">
      <dgm:prSet presAssocID="{9E78342E-4701-4FF4-91C6-68227809A65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3ACEF7-7E4F-452B-94BB-496BD6B79347}" type="pres">
      <dgm:prSet presAssocID="{9E78342E-4701-4FF4-91C6-68227809A659}" presName="rootComposite" presStyleCnt="0"/>
      <dgm:spPr/>
      <dgm:t>
        <a:bodyPr/>
        <a:lstStyle/>
        <a:p>
          <a:endParaRPr lang="ru-RU"/>
        </a:p>
      </dgm:t>
    </dgm:pt>
    <dgm:pt modelId="{2F1C94BA-CEC9-4806-A6C1-266E7970BB52}" type="pres">
      <dgm:prSet presAssocID="{9E78342E-4701-4FF4-91C6-68227809A659}" presName="rootText" presStyleLbl="node2" presStyleIdx="0" presStyleCnt="2" custScaleX="102583" custScaleY="103542" custLinFactNeighborX="-61" custLinFactNeighborY="-323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F5CC86-48AF-4F83-A85E-CE5C9DAA4827}" type="pres">
      <dgm:prSet presAssocID="{9E78342E-4701-4FF4-91C6-68227809A659}" presName="rootConnector" presStyleLbl="node2" presStyleIdx="0" presStyleCnt="2"/>
      <dgm:spPr/>
      <dgm:t>
        <a:bodyPr/>
        <a:lstStyle/>
        <a:p>
          <a:endParaRPr lang="ru-RU"/>
        </a:p>
      </dgm:t>
    </dgm:pt>
    <dgm:pt modelId="{F742513C-00E6-44FA-97FC-A4AD9E34853B}" type="pres">
      <dgm:prSet presAssocID="{9E78342E-4701-4FF4-91C6-68227809A659}" presName="hierChild4" presStyleCnt="0"/>
      <dgm:spPr/>
      <dgm:t>
        <a:bodyPr/>
        <a:lstStyle/>
        <a:p>
          <a:endParaRPr lang="ru-RU"/>
        </a:p>
      </dgm:t>
    </dgm:pt>
    <dgm:pt modelId="{A3E22B97-DFCB-4573-9107-5002D3C6C2E5}" type="pres">
      <dgm:prSet presAssocID="{B4DAD3EC-2575-4B48-9462-11ECB8237F28}" presName="Name37" presStyleLbl="parChTrans1D3" presStyleIdx="0" presStyleCnt="4"/>
      <dgm:spPr/>
      <dgm:t>
        <a:bodyPr/>
        <a:lstStyle/>
        <a:p>
          <a:endParaRPr lang="ru-RU"/>
        </a:p>
      </dgm:t>
    </dgm:pt>
    <dgm:pt modelId="{E0ED41AE-48E2-475E-AC6C-4C1C1024A525}" type="pres">
      <dgm:prSet presAssocID="{3AC91558-FF93-4F01-BD45-27C8DD6EE2C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8FB276-E03D-4E5D-9337-DD9643E630EB}" type="pres">
      <dgm:prSet presAssocID="{3AC91558-FF93-4F01-BD45-27C8DD6EE2C9}" presName="rootComposite" presStyleCnt="0"/>
      <dgm:spPr/>
      <dgm:t>
        <a:bodyPr/>
        <a:lstStyle/>
        <a:p>
          <a:endParaRPr lang="ru-RU"/>
        </a:p>
      </dgm:t>
    </dgm:pt>
    <dgm:pt modelId="{B9BE5D3A-84C9-4FA5-8ACE-415DA94762CA}" type="pres">
      <dgm:prSet presAssocID="{3AC91558-FF93-4F01-BD45-27C8DD6EE2C9}" presName="rootText" presStyleLbl="node3" presStyleIdx="0" presStyleCnt="4" custScaleX="102583" custScaleY="112391" custLinFactNeighborX="-9304" custLinFactNeighborY="-293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C678419-A0A1-419B-B091-0ADF32ED33DF}" type="pres">
      <dgm:prSet presAssocID="{3AC91558-FF93-4F01-BD45-27C8DD6EE2C9}" presName="rootConnector" presStyleLbl="node3" presStyleIdx="0" presStyleCnt="4"/>
      <dgm:spPr/>
      <dgm:t>
        <a:bodyPr/>
        <a:lstStyle/>
        <a:p>
          <a:endParaRPr lang="ru-RU"/>
        </a:p>
      </dgm:t>
    </dgm:pt>
    <dgm:pt modelId="{E50FC5EC-0169-4B43-A372-A465E47E0200}" type="pres">
      <dgm:prSet presAssocID="{3AC91558-FF93-4F01-BD45-27C8DD6EE2C9}" presName="hierChild4" presStyleCnt="0"/>
      <dgm:spPr/>
      <dgm:t>
        <a:bodyPr/>
        <a:lstStyle/>
        <a:p>
          <a:endParaRPr lang="ru-RU"/>
        </a:p>
      </dgm:t>
    </dgm:pt>
    <dgm:pt modelId="{D79827C1-8336-4167-8A27-2D41A953900A}" type="pres">
      <dgm:prSet presAssocID="{3AC91558-FF93-4F01-BD45-27C8DD6EE2C9}" presName="hierChild5" presStyleCnt="0"/>
      <dgm:spPr/>
      <dgm:t>
        <a:bodyPr/>
        <a:lstStyle/>
        <a:p>
          <a:endParaRPr lang="ru-RU"/>
        </a:p>
      </dgm:t>
    </dgm:pt>
    <dgm:pt modelId="{48D50744-31DE-4C1C-9F89-AFF311428B72}" type="pres">
      <dgm:prSet presAssocID="{9E78342E-4701-4FF4-91C6-68227809A659}" presName="hierChild5" presStyleCnt="0"/>
      <dgm:spPr/>
      <dgm:t>
        <a:bodyPr/>
        <a:lstStyle/>
        <a:p>
          <a:endParaRPr lang="ru-RU"/>
        </a:p>
      </dgm:t>
    </dgm:pt>
    <dgm:pt modelId="{4F088EF2-58CF-4878-B2AA-4D278A8CAEF9}" type="pres">
      <dgm:prSet presAssocID="{B806F90F-0C57-429D-ADC8-97FA8C4324E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2E372FE-ABCE-44CB-8FF6-66C490D94BB0}" type="pres">
      <dgm:prSet presAssocID="{6DA73339-28A2-4593-A83A-A0D506A31D0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77B9599-A8E7-41AE-B5C4-60A1B358F75F}" type="pres">
      <dgm:prSet presAssocID="{6DA73339-28A2-4593-A83A-A0D506A31D05}" presName="rootComposite" presStyleCnt="0"/>
      <dgm:spPr/>
      <dgm:t>
        <a:bodyPr/>
        <a:lstStyle/>
        <a:p>
          <a:endParaRPr lang="ru-RU"/>
        </a:p>
      </dgm:t>
    </dgm:pt>
    <dgm:pt modelId="{CE638B77-2703-4CDF-9764-983729F8700C}" type="pres">
      <dgm:prSet presAssocID="{6DA73339-28A2-4593-A83A-A0D506A31D05}" presName="rootText" presStyleLbl="node2" presStyleIdx="1" presStyleCnt="2" custScaleX="102583" custScaleY="116963" custLinFactNeighborX="1175" custLinFactNeighborY="-323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2C143FE-9523-4187-8AA4-101DAC8DBE6A}" type="pres">
      <dgm:prSet presAssocID="{6DA73339-28A2-4593-A83A-A0D506A31D05}" presName="rootConnector" presStyleLbl="node2" presStyleIdx="1" presStyleCnt="2"/>
      <dgm:spPr/>
      <dgm:t>
        <a:bodyPr/>
        <a:lstStyle/>
        <a:p>
          <a:endParaRPr lang="ru-RU"/>
        </a:p>
      </dgm:t>
    </dgm:pt>
    <dgm:pt modelId="{7ED7EC80-CDA5-4B69-B3D9-CE3AD5255A51}" type="pres">
      <dgm:prSet presAssocID="{6DA73339-28A2-4593-A83A-A0D506A31D05}" presName="hierChild4" presStyleCnt="0"/>
      <dgm:spPr/>
      <dgm:t>
        <a:bodyPr/>
        <a:lstStyle/>
        <a:p>
          <a:endParaRPr lang="ru-RU"/>
        </a:p>
      </dgm:t>
    </dgm:pt>
    <dgm:pt modelId="{FB370C1A-71ED-466E-AD60-227D382C1769}" type="pres">
      <dgm:prSet presAssocID="{94F12AC7-A9BF-4E72-B92B-315A107F0A1A}" presName="Name37" presStyleLbl="parChTrans1D3" presStyleIdx="1" presStyleCnt="4"/>
      <dgm:spPr/>
      <dgm:t>
        <a:bodyPr/>
        <a:lstStyle/>
        <a:p>
          <a:endParaRPr lang="ru-RU"/>
        </a:p>
      </dgm:t>
    </dgm:pt>
    <dgm:pt modelId="{EF7D10E6-580C-4DEF-BC72-ECF133FDA62E}" type="pres">
      <dgm:prSet presAssocID="{9AC27055-7979-4D59-8B58-1D85492487D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CD60E49-A29F-45A6-991E-489D7D5C2F09}" type="pres">
      <dgm:prSet presAssocID="{9AC27055-7979-4D59-8B58-1D85492487DB}" presName="rootComposite" presStyleCnt="0"/>
      <dgm:spPr/>
      <dgm:t>
        <a:bodyPr/>
        <a:lstStyle/>
        <a:p>
          <a:endParaRPr lang="ru-RU"/>
        </a:p>
      </dgm:t>
    </dgm:pt>
    <dgm:pt modelId="{140F2EDD-6AC9-481A-BBA4-31865C8561F7}" type="pres">
      <dgm:prSet presAssocID="{9AC27055-7979-4D59-8B58-1D85492487DB}" presName="rootText" presStyleLbl="node3" presStyleIdx="1" presStyleCnt="4" custScaleX="102583" custScaleY="73786" custLinFactNeighborX="-1036" custLinFactNeighborY="-417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F1ECE70-6BAC-420B-9686-1BF1EB57E76C}" type="pres">
      <dgm:prSet presAssocID="{9AC27055-7979-4D59-8B58-1D85492487DB}" presName="rootConnector" presStyleLbl="node3" presStyleIdx="1" presStyleCnt="4"/>
      <dgm:spPr/>
      <dgm:t>
        <a:bodyPr/>
        <a:lstStyle/>
        <a:p>
          <a:endParaRPr lang="ru-RU"/>
        </a:p>
      </dgm:t>
    </dgm:pt>
    <dgm:pt modelId="{43C59172-ED85-4554-9059-222EC763C5A3}" type="pres">
      <dgm:prSet presAssocID="{9AC27055-7979-4D59-8B58-1D85492487DB}" presName="hierChild4" presStyleCnt="0"/>
      <dgm:spPr/>
      <dgm:t>
        <a:bodyPr/>
        <a:lstStyle/>
        <a:p>
          <a:endParaRPr lang="ru-RU"/>
        </a:p>
      </dgm:t>
    </dgm:pt>
    <dgm:pt modelId="{03E8B2F4-DCED-4D87-A6E3-BDB3E271A5CA}" type="pres">
      <dgm:prSet presAssocID="{9AC27055-7979-4D59-8B58-1D85492487DB}" presName="hierChild5" presStyleCnt="0"/>
      <dgm:spPr/>
      <dgm:t>
        <a:bodyPr/>
        <a:lstStyle/>
        <a:p>
          <a:endParaRPr lang="ru-RU"/>
        </a:p>
      </dgm:t>
    </dgm:pt>
    <dgm:pt modelId="{02B7F33C-F207-4927-8340-4F5E6E01356B}" type="pres">
      <dgm:prSet presAssocID="{20E7A521-5575-4973-BEB7-B1E2F1724D19}" presName="Name37" presStyleLbl="parChTrans1D3" presStyleIdx="2" presStyleCnt="4"/>
      <dgm:spPr/>
      <dgm:t>
        <a:bodyPr/>
        <a:lstStyle/>
        <a:p>
          <a:endParaRPr lang="ru-RU"/>
        </a:p>
      </dgm:t>
    </dgm:pt>
    <dgm:pt modelId="{D3ECCD21-6663-4C03-AC10-080C5598D257}" type="pres">
      <dgm:prSet presAssocID="{8D28989F-5FE6-41D4-A56C-58B65741F2D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1C4ED35-EC30-4A30-A496-39913971D9C2}" type="pres">
      <dgm:prSet presAssocID="{8D28989F-5FE6-41D4-A56C-58B65741F2D1}" presName="rootComposite" presStyleCnt="0"/>
      <dgm:spPr/>
      <dgm:t>
        <a:bodyPr/>
        <a:lstStyle/>
        <a:p>
          <a:endParaRPr lang="ru-RU"/>
        </a:p>
      </dgm:t>
    </dgm:pt>
    <dgm:pt modelId="{F3DB850E-9613-4C9A-9232-4BD6C82949F3}" type="pres">
      <dgm:prSet presAssocID="{8D28989F-5FE6-41D4-A56C-58B65741F2D1}" presName="rootText" presStyleLbl="node3" presStyleIdx="2" presStyleCnt="4" custScaleX="102583" custScaleY="73786" custLinFactNeighborX="-1036" custLinFactNeighborY="-760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AE35DE9-BB0C-4295-97A5-B41B4C31D85A}" type="pres">
      <dgm:prSet presAssocID="{8D28989F-5FE6-41D4-A56C-58B65741F2D1}" presName="rootConnector" presStyleLbl="node3" presStyleIdx="2" presStyleCnt="4"/>
      <dgm:spPr/>
      <dgm:t>
        <a:bodyPr/>
        <a:lstStyle/>
        <a:p>
          <a:endParaRPr lang="ru-RU"/>
        </a:p>
      </dgm:t>
    </dgm:pt>
    <dgm:pt modelId="{E286C9FF-7668-4244-A302-0F8A82B67F23}" type="pres">
      <dgm:prSet presAssocID="{8D28989F-5FE6-41D4-A56C-58B65741F2D1}" presName="hierChild4" presStyleCnt="0"/>
      <dgm:spPr/>
      <dgm:t>
        <a:bodyPr/>
        <a:lstStyle/>
        <a:p>
          <a:endParaRPr lang="ru-RU"/>
        </a:p>
      </dgm:t>
    </dgm:pt>
    <dgm:pt modelId="{3A1AB1F0-D8ED-4A57-BF6A-1630FE36D9F8}" type="pres">
      <dgm:prSet presAssocID="{8D28989F-5FE6-41D4-A56C-58B65741F2D1}" presName="hierChild5" presStyleCnt="0"/>
      <dgm:spPr/>
      <dgm:t>
        <a:bodyPr/>
        <a:lstStyle/>
        <a:p>
          <a:endParaRPr lang="ru-RU"/>
        </a:p>
      </dgm:t>
    </dgm:pt>
    <dgm:pt modelId="{9D00EFC5-55F1-4579-BE3D-30BD5103A31D}" type="pres">
      <dgm:prSet presAssocID="{16521857-EBDF-4C93-83AF-A24A5809F0BA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1552A2B-939A-41E2-A553-8079BB38CB6F}" type="pres">
      <dgm:prSet presAssocID="{3CF8F079-7A42-40CC-BCD2-CC4CFB16A42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0955E28-F304-4605-8F8A-399743245801}" type="pres">
      <dgm:prSet presAssocID="{3CF8F079-7A42-40CC-BCD2-CC4CFB16A424}" presName="rootComposite" presStyleCnt="0"/>
      <dgm:spPr/>
      <dgm:t>
        <a:bodyPr/>
        <a:lstStyle/>
        <a:p>
          <a:endParaRPr lang="ru-RU"/>
        </a:p>
      </dgm:t>
    </dgm:pt>
    <dgm:pt modelId="{1426BABE-FE2B-45FC-BAEB-B79020D64142}" type="pres">
      <dgm:prSet presAssocID="{3CF8F079-7A42-40CC-BCD2-CC4CFB16A424}" presName="rootText" presStyleLbl="node3" presStyleIdx="3" presStyleCnt="4" custScaleY="49170" custLinFactY="-10331" custLinFactNeighborX="-1036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A39B378-76A4-45B7-B155-446DCC295DEC}" type="pres">
      <dgm:prSet presAssocID="{3CF8F079-7A42-40CC-BCD2-CC4CFB16A424}" presName="rootConnector" presStyleLbl="node3" presStyleIdx="3" presStyleCnt="4"/>
      <dgm:spPr/>
      <dgm:t>
        <a:bodyPr/>
        <a:lstStyle/>
        <a:p>
          <a:endParaRPr lang="ru-RU"/>
        </a:p>
      </dgm:t>
    </dgm:pt>
    <dgm:pt modelId="{6A0E4C9A-BB86-4438-BA90-7460E2821A95}" type="pres">
      <dgm:prSet presAssocID="{3CF8F079-7A42-40CC-BCD2-CC4CFB16A424}" presName="hierChild4" presStyleCnt="0"/>
      <dgm:spPr/>
      <dgm:t>
        <a:bodyPr/>
        <a:lstStyle/>
        <a:p>
          <a:endParaRPr lang="ru-RU"/>
        </a:p>
      </dgm:t>
    </dgm:pt>
    <dgm:pt modelId="{1ED5AF34-7090-4B90-91B9-590C6EAFA20C}" type="pres">
      <dgm:prSet presAssocID="{3CF8F079-7A42-40CC-BCD2-CC4CFB16A424}" presName="hierChild5" presStyleCnt="0"/>
      <dgm:spPr/>
      <dgm:t>
        <a:bodyPr/>
        <a:lstStyle/>
        <a:p>
          <a:endParaRPr lang="ru-RU"/>
        </a:p>
      </dgm:t>
    </dgm:pt>
    <dgm:pt modelId="{068DCE34-D389-4216-9005-E352F1EB632F}" type="pres">
      <dgm:prSet presAssocID="{6DA73339-28A2-4593-A83A-A0D506A31D05}" presName="hierChild5" presStyleCnt="0"/>
      <dgm:spPr/>
      <dgm:t>
        <a:bodyPr/>
        <a:lstStyle/>
        <a:p>
          <a:endParaRPr lang="ru-RU"/>
        </a:p>
      </dgm:t>
    </dgm:pt>
    <dgm:pt modelId="{54FE7186-A8B4-48C8-9FFB-A5676A0B6E44}" type="pres">
      <dgm:prSet presAssocID="{2C993B6E-F1CC-4554-939E-BBEE9C09496F}" presName="hierChild3" presStyleCnt="0"/>
      <dgm:spPr/>
      <dgm:t>
        <a:bodyPr/>
        <a:lstStyle/>
        <a:p>
          <a:endParaRPr lang="ru-RU"/>
        </a:p>
      </dgm:t>
    </dgm:pt>
  </dgm:ptLst>
  <dgm:cxnLst>
    <dgm:cxn modelId="{AF5A7880-96A8-4806-A8CD-E22808D850F5}" type="presOf" srcId="{9AC27055-7979-4D59-8B58-1D85492487DB}" destId="{DF1ECE70-6BAC-420B-9686-1BF1EB57E76C}" srcOrd="1" destOrd="0" presId="urn:microsoft.com/office/officeart/2005/8/layout/orgChart1"/>
    <dgm:cxn modelId="{8235A6B0-9588-4A7C-BEB1-84FB0AE8FE3A}" srcId="{14FDE128-29AA-491D-9E00-1DD5CE7872BC}" destId="{2C993B6E-F1CC-4554-939E-BBEE9C09496F}" srcOrd="0" destOrd="0" parTransId="{06AC2180-8EE6-43B6-91AB-3E1B507E9858}" sibTransId="{082B3396-168B-428E-8C49-B1F8A3CABF35}"/>
    <dgm:cxn modelId="{ED564979-F1B5-4652-9B76-A959CD9023C7}" type="presOf" srcId="{B4DAD3EC-2575-4B48-9462-11ECB8237F28}" destId="{A3E22B97-DFCB-4573-9107-5002D3C6C2E5}" srcOrd="0" destOrd="0" presId="urn:microsoft.com/office/officeart/2005/8/layout/orgChart1"/>
    <dgm:cxn modelId="{1D40322A-2EDD-42CE-ABE7-DCE1F8F081CA}" srcId="{9E78342E-4701-4FF4-91C6-68227809A659}" destId="{3AC91558-FF93-4F01-BD45-27C8DD6EE2C9}" srcOrd="0" destOrd="0" parTransId="{B4DAD3EC-2575-4B48-9462-11ECB8237F28}" sibTransId="{73E5A925-FDFD-4D1C-BFAC-E61DC0AA5F97}"/>
    <dgm:cxn modelId="{EFB23608-444A-4EF2-BE92-2437779528D8}" srcId="{6DA73339-28A2-4593-A83A-A0D506A31D05}" destId="{3CF8F079-7A42-40CC-BCD2-CC4CFB16A424}" srcOrd="2" destOrd="0" parTransId="{16521857-EBDF-4C93-83AF-A24A5809F0BA}" sibTransId="{FE576866-5AEC-420B-917D-158C5956CE83}"/>
    <dgm:cxn modelId="{C6C61655-E87A-4B46-815C-0C818351BF30}" type="presOf" srcId="{3AC91558-FF93-4F01-BD45-27C8DD6EE2C9}" destId="{B9BE5D3A-84C9-4FA5-8ACE-415DA94762CA}" srcOrd="0" destOrd="0" presId="urn:microsoft.com/office/officeart/2005/8/layout/orgChart1"/>
    <dgm:cxn modelId="{9D5920BB-DDEE-439B-BA91-0BEFCA84A7BC}" srcId="{6DA73339-28A2-4593-A83A-A0D506A31D05}" destId="{8D28989F-5FE6-41D4-A56C-58B65741F2D1}" srcOrd="1" destOrd="0" parTransId="{20E7A521-5575-4973-BEB7-B1E2F1724D19}" sibTransId="{F379A184-F909-4A32-8F5F-077756ADC14A}"/>
    <dgm:cxn modelId="{BF6ABEA1-0AFB-4B8B-A106-A12D9B33A9B7}" type="presOf" srcId="{8D28989F-5FE6-41D4-A56C-58B65741F2D1}" destId="{F3DB850E-9613-4C9A-9232-4BD6C82949F3}" srcOrd="0" destOrd="0" presId="urn:microsoft.com/office/officeart/2005/8/layout/orgChart1"/>
    <dgm:cxn modelId="{8BB31705-DCC2-430F-A9D8-E955A20976C7}" type="presOf" srcId="{20E7A521-5575-4973-BEB7-B1E2F1724D19}" destId="{02B7F33C-F207-4927-8340-4F5E6E01356B}" srcOrd="0" destOrd="0" presId="urn:microsoft.com/office/officeart/2005/8/layout/orgChart1"/>
    <dgm:cxn modelId="{C5CDB465-0629-40BA-9087-B6EDF8B96E15}" type="presOf" srcId="{9AC27055-7979-4D59-8B58-1D85492487DB}" destId="{140F2EDD-6AC9-481A-BBA4-31865C8561F7}" srcOrd="0" destOrd="0" presId="urn:microsoft.com/office/officeart/2005/8/layout/orgChart1"/>
    <dgm:cxn modelId="{5ED4E688-6B17-469D-81D8-ADC7F32041C2}" srcId="{2C993B6E-F1CC-4554-939E-BBEE9C09496F}" destId="{9E78342E-4701-4FF4-91C6-68227809A659}" srcOrd="0" destOrd="0" parTransId="{5D407CB4-DC63-4666-A6BC-D1C0294A8508}" sibTransId="{A7CE802B-1185-44AD-8850-51912DCA981F}"/>
    <dgm:cxn modelId="{B6E7CB32-626F-409E-8249-1A726AED1337}" type="presOf" srcId="{5D407CB4-DC63-4666-A6BC-D1C0294A8508}" destId="{65B5FE2E-74E2-4303-8140-8C655C6F40E4}" srcOrd="0" destOrd="0" presId="urn:microsoft.com/office/officeart/2005/8/layout/orgChart1"/>
    <dgm:cxn modelId="{CCDFD670-4D1E-4E40-9CBD-4B9B3A4B7F98}" type="presOf" srcId="{2C993B6E-F1CC-4554-939E-BBEE9C09496F}" destId="{7D99C6ED-2757-485A-B04D-8D372B59812C}" srcOrd="1" destOrd="0" presId="urn:microsoft.com/office/officeart/2005/8/layout/orgChart1"/>
    <dgm:cxn modelId="{18D816C4-5837-49FC-9D05-7AFA27768C70}" type="presOf" srcId="{3AC91558-FF93-4F01-BD45-27C8DD6EE2C9}" destId="{4C678419-A0A1-419B-B091-0ADF32ED33DF}" srcOrd="1" destOrd="0" presId="urn:microsoft.com/office/officeart/2005/8/layout/orgChart1"/>
    <dgm:cxn modelId="{C7746ED0-2505-43FE-BE9C-2B1E43535811}" type="presOf" srcId="{B806F90F-0C57-429D-ADC8-97FA8C4324E7}" destId="{4F088EF2-58CF-4878-B2AA-4D278A8CAEF9}" srcOrd="0" destOrd="0" presId="urn:microsoft.com/office/officeart/2005/8/layout/orgChart1"/>
    <dgm:cxn modelId="{A5699F04-F2CD-41C3-BB5B-058155440123}" type="presOf" srcId="{8D28989F-5FE6-41D4-A56C-58B65741F2D1}" destId="{6AE35DE9-BB0C-4295-97A5-B41B4C31D85A}" srcOrd="1" destOrd="0" presId="urn:microsoft.com/office/officeart/2005/8/layout/orgChart1"/>
    <dgm:cxn modelId="{29E07F5A-CA45-4C2F-B67D-D380224005AC}" type="presOf" srcId="{2C993B6E-F1CC-4554-939E-BBEE9C09496F}" destId="{6B525AF4-D91A-4E86-BAB7-C8C874A94B1D}" srcOrd="0" destOrd="0" presId="urn:microsoft.com/office/officeart/2005/8/layout/orgChart1"/>
    <dgm:cxn modelId="{C2DC348C-804E-4EEA-A997-9DF4317A764F}" type="presOf" srcId="{6DA73339-28A2-4593-A83A-A0D506A31D05}" destId="{CE638B77-2703-4CDF-9764-983729F8700C}" srcOrd="0" destOrd="0" presId="urn:microsoft.com/office/officeart/2005/8/layout/orgChart1"/>
    <dgm:cxn modelId="{5C49F352-98E0-4B6D-820B-A2F044AD0E8D}" type="presOf" srcId="{3CF8F079-7A42-40CC-BCD2-CC4CFB16A424}" destId="{EA39B378-76A4-45B7-B155-446DCC295DEC}" srcOrd="1" destOrd="0" presId="urn:microsoft.com/office/officeart/2005/8/layout/orgChart1"/>
    <dgm:cxn modelId="{AE65A8D1-13C1-4804-9314-B178DE0351BC}" type="presOf" srcId="{9E78342E-4701-4FF4-91C6-68227809A659}" destId="{2F1C94BA-CEC9-4806-A6C1-266E7970BB52}" srcOrd="0" destOrd="0" presId="urn:microsoft.com/office/officeart/2005/8/layout/orgChart1"/>
    <dgm:cxn modelId="{6F3853E0-31BE-45FA-9028-9ED510D95ADC}" type="presOf" srcId="{94F12AC7-A9BF-4E72-B92B-315A107F0A1A}" destId="{FB370C1A-71ED-466E-AD60-227D382C1769}" srcOrd="0" destOrd="0" presId="urn:microsoft.com/office/officeart/2005/8/layout/orgChart1"/>
    <dgm:cxn modelId="{3BEB2E03-F3C4-47E2-A422-F24A57EBCB7C}" type="presOf" srcId="{14FDE128-29AA-491D-9E00-1DD5CE7872BC}" destId="{9F62FE75-B6AC-4155-9800-867978AF8ECA}" srcOrd="0" destOrd="0" presId="urn:microsoft.com/office/officeart/2005/8/layout/orgChart1"/>
    <dgm:cxn modelId="{8F3E312A-A1C9-4266-AC1C-155AF08DD115}" srcId="{2C993B6E-F1CC-4554-939E-BBEE9C09496F}" destId="{6DA73339-28A2-4593-A83A-A0D506A31D05}" srcOrd="1" destOrd="0" parTransId="{B806F90F-0C57-429D-ADC8-97FA8C4324E7}" sibTransId="{8D87C327-9A67-44D4-8300-11C83B879E69}"/>
    <dgm:cxn modelId="{CC9F49C4-D28B-47B7-B69D-2A96A8D72E30}" srcId="{6DA73339-28A2-4593-A83A-A0D506A31D05}" destId="{9AC27055-7979-4D59-8B58-1D85492487DB}" srcOrd="0" destOrd="0" parTransId="{94F12AC7-A9BF-4E72-B92B-315A107F0A1A}" sibTransId="{CD8DB0D6-FBDA-49E9-A140-4183D9C506BC}"/>
    <dgm:cxn modelId="{08C1A7E4-96E3-4070-95D8-4AE39B1909B5}" type="presOf" srcId="{16521857-EBDF-4C93-83AF-A24A5809F0BA}" destId="{9D00EFC5-55F1-4579-BE3D-30BD5103A31D}" srcOrd="0" destOrd="0" presId="urn:microsoft.com/office/officeart/2005/8/layout/orgChart1"/>
    <dgm:cxn modelId="{27731833-3E44-4AAD-B626-B354E9823966}" type="presOf" srcId="{6DA73339-28A2-4593-A83A-A0D506A31D05}" destId="{62C143FE-9523-4187-8AA4-101DAC8DBE6A}" srcOrd="1" destOrd="0" presId="urn:microsoft.com/office/officeart/2005/8/layout/orgChart1"/>
    <dgm:cxn modelId="{DCC35017-9EBF-4FAD-9C76-7C5394697B28}" type="presOf" srcId="{9E78342E-4701-4FF4-91C6-68227809A659}" destId="{DAF5CC86-48AF-4F83-A85E-CE5C9DAA4827}" srcOrd="1" destOrd="0" presId="urn:microsoft.com/office/officeart/2005/8/layout/orgChart1"/>
    <dgm:cxn modelId="{A701D946-CCF6-4214-BA77-9AA8240D0233}" type="presOf" srcId="{3CF8F079-7A42-40CC-BCD2-CC4CFB16A424}" destId="{1426BABE-FE2B-45FC-BAEB-B79020D64142}" srcOrd="0" destOrd="0" presId="urn:microsoft.com/office/officeart/2005/8/layout/orgChart1"/>
    <dgm:cxn modelId="{ABE97607-FF44-46A8-B3A3-C1DBE504F53C}" type="presParOf" srcId="{9F62FE75-B6AC-4155-9800-867978AF8ECA}" destId="{6A73EE1D-AF60-4D93-8E2B-36CCFC307741}" srcOrd="0" destOrd="0" presId="urn:microsoft.com/office/officeart/2005/8/layout/orgChart1"/>
    <dgm:cxn modelId="{E2B66EAD-D478-470D-B370-97DF6D6855A3}" type="presParOf" srcId="{6A73EE1D-AF60-4D93-8E2B-36CCFC307741}" destId="{40FF52B0-D2E6-4E3F-971A-B4860FE6C460}" srcOrd="0" destOrd="0" presId="urn:microsoft.com/office/officeart/2005/8/layout/orgChart1"/>
    <dgm:cxn modelId="{68FC7BCC-217B-46A6-A0A3-5A7D14AD7F08}" type="presParOf" srcId="{40FF52B0-D2E6-4E3F-971A-B4860FE6C460}" destId="{6B525AF4-D91A-4E86-BAB7-C8C874A94B1D}" srcOrd="0" destOrd="0" presId="urn:microsoft.com/office/officeart/2005/8/layout/orgChart1"/>
    <dgm:cxn modelId="{927C8799-C679-4391-AD8D-E3D2DA61C2CB}" type="presParOf" srcId="{40FF52B0-D2E6-4E3F-971A-B4860FE6C460}" destId="{7D99C6ED-2757-485A-B04D-8D372B59812C}" srcOrd="1" destOrd="0" presId="urn:microsoft.com/office/officeart/2005/8/layout/orgChart1"/>
    <dgm:cxn modelId="{86489F1C-B278-4890-9A72-E1513A12DE72}" type="presParOf" srcId="{6A73EE1D-AF60-4D93-8E2B-36CCFC307741}" destId="{2708AA3F-5493-45E5-AE49-8856A69937FA}" srcOrd="1" destOrd="0" presId="urn:microsoft.com/office/officeart/2005/8/layout/orgChart1"/>
    <dgm:cxn modelId="{FFAA1DED-C668-4A51-9110-0F972483559D}" type="presParOf" srcId="{2708AA3F-5493-45E5-AE49-8856A69937FA}" destId="{65B5FE2E-74E2-4303-8140-8C655C6F40E4}" srcOrd="0" destOrd="0" presId="urn:microsoft.com/office/officeart/2005/8/layout/orgChart1"/>
    <dgm:cxn modelId="{D6E26734-5A16-441F-B58D-ED16ECE070F4}" type="presParOf" srcId="{2708AA3F-5493-45E5-AE49-8856A69937FA}" destId="{EA5D472C-91FA-4DC6-87EF-5412A9030817}" srcOrd="1" destOrd="0" presId="urn:microsoft.com/office/officeart/2005/8/layout/orgChart1"/>
    <dgm:cxn modelId="{A0ABB6D8-E08A-4AE3-B389-62EEFEFBD16F}" type="presParOf" srcId="{EA5D472C-91FA-4DC6-87EF-5412A9030817}" destId="{A43ACEF7-7E4F-452B-94BB-496BD6B79347}" srcOrd="0" destOrd="0" presId="urn:microsoft.com/office/officeart/2005/8/layout/orgChart1"/>
    <dgm:cxn modelId="{79439A41-A467-4B41-867F-6A49113EE6E8}" type="presParOf" srcId="{A43ACEF7-7E4F-452B-94BB-496BD6B79347}" destId="{2F1C94BA-CEC9-4806-A6C1-266E7970BB52}" srcOrd="0" destOrd="0" presId="urn:microsoft.com/office/officeart/2005/8/layout/orgChart1"/>
    <dgm:cxn modelId="{40E76F78-75E0-4A20-B08A-DDDCEBDECAE0}" type="presParOf" srcId="{A43ACEF7-7E4F-452B-94BB-496BD6B79347}" destId="{DAF5CC86-48AF-4F83-A85E-CE5C9DAA4827}" srcOrd="1" destOrd="0" presId="urn:microsoft.com/office/officeart/2005/8/layout/orgChart1"/>
    <dgm:cxn modelId="{7DF8DD99-8F78-4D22-99DC-8B9DC18D6161}" type="presParOf" srcId="{EA5D472C-91FA-4DC6-87EF-5412A9030817}" destId="{F742513C-00E6-44FA-97FC-A4AD9E34853B}" srcOrd="1" destOrd="0" presId="urn:microsoft.com/office/officeart/2005/8/layout/orgChart1"/>
    <dgm:cxn modelId="{DD0E06D9-EFBE-4C8F-AF63-17661CAEA30B}" type="presParOf" srcId="{F742513C-00E6-44FA-97FC-A4AD9E34853B}" destId="{A3E22B97-DFCB-4573-9107-5002D3C6C2E5}" srcOrd="0" destOrd="0" presId="urn:microsoft.com/office/officeart/2005/8/layout/orgChart1"/>
    <dgm:cxn modelId="{76F905A2-6208-4BEE-A3DA-456CF747FE73}" type="presParOf" srcId="{F742513C-00E6-44FA-97FC-A4AD9E34853B}" destId="{E0ED41AE-48E2-475E-AC6C-4C1C1024A525}" srcOrd="1" destOrd="0" presId="urn:microsoft.com/office/officeart/2005/8/layout/orgChart1"/>
    <dgm:cxn modelId="{777059CA-54FC-4B14-B6A5-11DA5FC9383D}" type="presParOf" srcId="{E0ED41AE-48E2-475E-AC6C-4C1C1024A525}" destId="{6F8FB276-E03D-4E5D-9337-DD9643E630EB}" srcOrd="0" destOrd="0" presId="urn:microsoft.com/office/officeart/2005/8/layout/orgChart1"/>
    <dgm:cxn modelId="{D49E722C-9C1A-44F3-8A48-2A5E3A2FF69E}" type="presParOf" srcId="{6F8FB276-E03D-4E5D-9337-DD9643E630EB}" destId="{B9BE5D3A-84C9-4FA5-8ACE-415DA94762CA}" srcOrd="0" destOrd="0" presId="urn:microsoft.com/office/officeart/2005/8/layout/orgChart1"/>
    <dgm:cxn modelId="{41BB6B6A-E139-4387-80A7-F57701F95545}" type="presParOf" srcId="{6F8FB276-E03D-4E5D-9337-DD9643E630EB}" destId="{4C678419-A0A1-419B-B091-0ADF32ED33DF}" srcOrd="1" destOrd="0" presId="urn:microsoft.com/office/officeart/2005/8/layout/orgChart1"/>
    <dgm:cxn modelId="{444A16B4-54E2-4B64-88F8-DAB1813E9A12}" type="presParOf" srcId="{E0ED41AE-48E2-475E-AC6C-4C1C1024A525}" destId="{E50FC5EC-0169-4B43-A372-A465E47E0200}" srcOrd="1" destOrd="0" presId="urn:microsoft.com/office/officeart/2005/8/layout/orgChart1"/>
    <dgm:cxn modelId="{B80E8527-4D7E-4CCF-8174-3F3899B7FD75}" type="presParOf" srcId="{E0ED41AE-48E2-475E-AC6C-4C1C1024A525}" destId="{D79827C1-8336-4167-8A27-2D41A953900A}" srcOrd="2" destOrd="0" presId="urn:microsoft.com/office/officeart/2005/8/layout/orgChart1"/>
    <dgm:cxn modelId="{DD65DA88-E30E-416A-896A-F29AA84B4EF9}" type="presParOf" srcId="{EA5D472C-91FA-4DC6-87EF-5412A9030817}" destId="{48D50744-31DE-4C1C-9F89-AFF311428B72}" srcOrd="2" destOrd="0" presId="urn:microsoft.com/office/officeart/2005/8/layout/orgChart1"/>
    <dgm:cxn modelId="{97F48ED1-5F68-4A53-AE13-B4D26C0A34A4}" type="presParOf" srcId="{2708AA3F-5493-45E5-AE49-8856A69937FA}" destId="{4F088EF2-58CF-4878-B2AA-4D278A8CAEF9}" srcOrd="2" destOrd="0" presId="urn:microsoft.com/office/officeart/2005/8/layout/orgChart1"/>
    <dgm:cxn modelId="{FA2E38EB-3FB3-4842-B9F7-EB4B45A86C69}" type="presParOf" srcId="{2708AA3F-5493-45E5-AE49-8856A69937FA}" destId="{E2E372FE-ABCE-44CB-8FF6-66C490D94BB0}" srcOrd="3" destOrd="0" presId="urn:microsoft.com/office/officeart/2005/8/layout/orgChart1"/>
    <dgm:cxn modelId="{97FC8687-624C-4BD0-86E1-8146D791E029}" type="presParOf" srcId="{E2E372FE-ABCE-44CB-8FF6-66C490D94BB0}" destId="{B77B9599-A8E7-41AE-B5C4-60A1B358F75F}" srcOrd="0" destOrd="0" presId="urn:microsoft.com/office/officeart/2005/8/layout/orgChart1"/>
    <dgm:cxn modelId="{644AAD32-A522-4CAA-B0B8-1CAC53ECCE0A}" type="presParOf" srcId="{B77B9599-A8E7-41AE-B5C4-60A1B358F75F}" destId="{CE638B77-2703-4CDF-9764-983729F8700C}" srcOrd="0" destOrd="0" presId="urn:microsoft.com/office/officeart/2005/8/layout/orgChart1"/>
    <dgm:cxn modelId="{7B0F5DF5-BE53-4555-92AB-4C93C55BC145}" type="presParOf" srcId="{B77B9599-A8E7-41AE-B5C4-60A1B358F75F}" destId="{62C143FE-9523-4187-8AA4-101DAC8DBE6A}" srcOrd="1" destOrd="0" presId="urn:microsoft.com/office/officeart/2005/8/layout/orgChart1"/>
    <dgm:cxn modelId="{117E230E-2118-4660-842E-CA081E291D45}" type="presParOf" srcId="{E2E372FE-ABCE-44CB-8FF6-66C490D94BB0}" destId="{7ED7EC80-CDA5-4B69-B3D9-CE3AD5255A51}" srcOrd="1" destOrd="0" presId="urn:microsoft.com/office/officeart/2005/8/layout/orgChart1"/>
    <dgm:cxn modelId="{06036B30-9EC0-4C96-8119-C6007DC3399E}" type="presParOf" srcId="{7ED7EC80-CDA5-4B69-B3D9-CE3AD5255A51}" destId="{FB370C1A-71ED-466E-AD60-227D382C1769}" srcOrd="0" destOrd="0" presId="urn:microsoft.com/office/officeart/2005/8/layout/orgChart1"/>
    <dgm:cxn modelId="{018462DB-BA76-4429-ABEF-2F6849B21522}" type="presParOf" srcId="{7ED7EC80-CDA5-4B69-B3D9-CE3AD5255A51}" destId="{EF7D10E6-580C-4DEF-BC72-ECF133FDA62E}" srcOrd="1" destOrd="0" presId="urn:microsoft.com/office/officeart/2005/8/layout/orgChart1"/>
    <dgm:cxn modelId="{92E61F35-222A-4B26-B7A6-933378F60D0A}" type="presParOf" srcId="{EF7D10E6-580C-4DEF-BC72-ECF133FDA62E}" destId="{8CD60E49-A29F-45A6-991E-489D7D5C2F09}" srcOrd="0" destOrd="0" presId="urn:microsoft.com/office/officeart/2005/8/layout/orgChart1"/>
    <dgm:cxn modelId="{858CBE4C-6272-4DB6-A5D1-F8E0345371BF}" type="presParOf" srcId="{8CD60E49-A29F-45A6-991E-489D7D5C2F09}" destId="{140F2EDD-6AC9-481A-BBA4-31865C8561F7}" srcOrd="0" destOrd="0" presId="urn:microsoft.com/office/officeart/2005/8/layout/orgChart1"/>
    <dgm:cxn modelId="{AFCD1BBE-93C0-4885-9FFD-06EF22F60FC1}" type="presParOf" srcId="{8CD60E49-A29F-45A6-991E-489D7D5C2F09}" destId="{DF1ECE70-6BAC-420B-9686-1BF1EB57E76C}" srcOrd="1" destOrd="0" presId="urn:microsoft.com/office/officeart/2005/8/layout/orgChart1"/>
    <dgm:cxn modelId="{CFB3AAC4-E1BC-4CF2-9390-BAA0A045BFC6}" type="presParOf" srcId="{EF7D10E6-580C-4DEF-BC72-ECF133FDA62E}" destId="{43C59172-ED85-4554-9059-222EC763C5A3}" srcOrd="1" destOrd="0" presId="urn:microsoft.com/office/officeart/2005/8/layout/orgChart1"/>
    <dgm:cxn modelId="{DFCE1F51-6903-442A-8252-3E5AB2E75826}" type="presParOf" srcId="{EF7D10E6-580C-4DEF-BC72-ECF133FDA62E}" destId="{03E8B2F4-DCED-4D87-A6E3-BDB3E271A5CA}" srcOrd="2" destOrd="0" presId="urn:microsoft.com/office/officeart/2005/8/layout/orgChart1"/>
    <dgm:cxn modelId="{542B42B8-9422-454F-B9AC-61CEA07F8C3B}" type="presParOf" srcId="{7ED7EC80-CDA5-4B69-B3D9-CE3AD5255A51}" destId="{02B7F33C-F207-4927-8340-4F5E6E01356B}" srcOrd="2" destOrd="0" presId="urn:microsoft.com/office/officeart/2005/8/layout/orgChart1"/>
    <dgm:cxn modelId="{BC4E301E-5ABC-48EF-B931-1D7C6A72BE35}" type="presParOf" srcId="{7ED7EC80-CDA5-4B69-B3D9-CE3AD5255A51}" destId="{D3ECCD21-6663-4C03-AC10-080C5598D257}" srcOrd="3" destOrd="0" presId="urn:microsoft.com/office/officeart/2005/8/layout/orgChart1"/>
    <dgm:cxn modelId="{0EAE5353-AC68-4EFE-91A0-14A130BCE0F6}" type="presParOf" srcId="{D3ECCD21-6663-4C03-AC10-080C5598D257}" destId="{51C4ED35-EC30-4A30-A496-39913971D9C2}" srcOrd="0" destOrd="0" presId="urn:microsoft.com/office/officeart/2005/8/layout/orgChart1"/>
    <dgm:cxn modelId="{F9271CE1-92EC-4F39-8E01-5C2502991E5F}" type="presParOf" srcId="{51C4ED35-EC30-4A30-A496-39913971D9C2}" destId="{F3DB850E-9613-4C9A-9232-4BD6C82949F3}" srcOrd="0" destOrd="0" presId="urn:microsoft.com/office/officeart/2005/8/layout/orgChart1"/>
    <dgm:cxn modelId="{8B01B301-D840-4F7B-84CB-3119836437FA}" type="presParOf" srcId="{51C4ED35-EC30-4A30-A496-39913971D9C2}" destId="{6AE35DE9-BB0C-4295-97A5-B41B4C31D85A}" srcOrd="1" destOrd="0" presId="urn:microsoft.com/office/officeart/2005/8/layout/orgChart1"/>
    <dgm:cxn modelId="{86736B2B-19E2-4214-9AC2-8F5C69E99757}" type="presParOf" srcId="{D3ECCD21-6663-4C03-AC10-080C5598D257}" destId="{E286C9FF-7668-4244-A302-0F8A82B67F23}" srcOrd="1" destOrd="0" presId="urn:microsoft.com/office/officeart/2005/8/layout/orgChart1"/>
    <dgm:cxn modelId="{4EBE11E1-E30A-4D56-AF6A-BD91B7D24A6E}" type="presParOf" srcId="{D3ECCD21-6663-4C03-AC10-080C5598D257}" destId="{3A1AB1F0-D8ED-4A57-BF6A-1630FE36D9F8}" srcOrd="2" destOrd="0" presId="urn:microsoft.com/office/officeart/2005/8/layout/orgChart1"/>
    <dgm:cxn modelId="{7E0E833E-404E-42C8-97BA-64CC92042DC1}" type="presParOf" srcId="{7ED7EC80-CDA5-4B69-B3D9-CE3AD5255A51}" destId="{9D00EFC5-55F1-4579-BE3D-30BD5103A31D}" srcOrd="4" destOrd="0" presId="urn:microsoft.com/office/officeart/2005/8/layout/orgChart1"/>
    <dgm:cxn modelId="{9B153BE8-89DD-4CAF-BA13-82BC63556906}" type="presParOf" srcId="{7ED7EC80-CDA5-4B69-B3D9-CE3AD5255A51}" destId="{71552A2B-939A-41E2-A553-8079BB38CB6F}" srcOrd="5" destOrd="0" presId="urn:microsoft.com/office/officeart/2005/8/layout/orgChart1"/>
    <dgm:cxn modelId="{00A1344A-3FDF-42F4-B96D-A312E688F6D5}" type="presParOf" srcId="{71552A2B-939A-41E2-A553-8079BB38CB6F}" destId="{50955E28-F304-4605-8F8A-399743245801}" srcOrd="0" destOrd="0" presId="urn:microsoft.com/office/officeart/2005/8/layout/orgChart1"/>
    <dgm:cxn modelId="{06956476-6F3F-49AE-8C17-C595C9620A20}" type="presParOf" srcId="{50955E28-F304-4605-8F8A-399743245801}" destId="{1426BABE-FE2B-45FC-BAEB-B79020D64142}" srcOrd="0" destOrd="0" presId="urn:microsoft.com/office/officeart/2005/8/layout/orgChart1"/>
    <dgm:cxn modelId="{3494A2DF-E857-4CBE-866F-23C8C0313DE9}" type="presParOf" srcId="{50955E28-F304-4605-8F8A-399743245801}" destId="{EA39B378-76A4-45B7-B155-446DCC295DEC}" srcOrd="1" destOrd="0" presId="urn:microsoft.com/office/officeart/2005/8/layout/orgChart1"/>
    <dgm:cxn modelId="{7AD9ABD4-25C0-40BF-B2A1-C15EB3A8F031}" type="presParOf" srcId="{71552A2B-939A-41E2-A553-8079BB38CB6F}" destId="{6A0E4C9A-BB86-4438-BA90-7460E2821A95}" srcOrd="1" destOrd="0" presId="urn:microsoft.com/office/officeart/2005/8/layout/orgChart1"/>
    <dgm:cxn modelId="{B0A87A06-ADAC-4776-B42E-2C21E8C66A20}" type="presParOf" srcId="{71552A2B-939A-41E2-A553-8079BB38CB6F}" destId="{1ED5AF34-7090-4B90-91B9-590C6EAFA20C}" srcOrd="2" destOrd="0" presId="urn:microsoft.com/office/officeart/2005/8/layout/orgChart1"/>
    <dgm:cxn modelId="{252315D9-5FDA-41EF-AF29-19083556C849}" type="presParOf" srcId="{E2E372FE-ABCE-44CB-8FF6-66C490D94BB0}" destId="{068DCE34-D389-4216-9005-E352F1EB632F}" srcOrd="2" destOrd="0" presId="urn:microsoft.com/office/officeart/2005/8/layout/orgChart1"/>
    <dgm:cxn modelId="{80CFF23F-16A6-426C-BE8B-416C80C7C00D}" type="presParOf" srcId="{6A73EE1D-AF60-4D93-8E2B-36CCFC307741}" destId="{54FE7186-A8B4-48C8-9FFB-A5676A0B6E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D6DCA-A4DD-F348-9F63-12FBBEFFD5CA}" type="doc">
      <dgm:prSet loTypeId="urn:microsoft.com/office/officeart/2008/layout/VerticalCurv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4F8BE8E-2715-0A4E-9D5C-B9A0559B2970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и октавные уровни звукового давления, дБ,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постоянного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FE9B6E-F3C0-984B-A1E3-FB555FEDB02B}" type="parTrans" cxnId="{7E075B22-B373-4046-9EA6-64C81DE528D9}">
      <dgm:prSet/>
      <dgm:spPr/>
      <dgm:t>
        <a:bodyPr/>
        <a:lstStyle/>
        <a:p>
          <a:endParaRPr lang="ru-RU" sz="1800"/>
        </a:p>
      </dgm:t>
    </dgm:pt>
    <dgm:pt modelId="{C9CB5C5A-76CE-6949-9BBF-AE89A5ECFA1E}" type="sibTrans" cxnId="{7E075B22-B373-4046-9EA6-64C81DE528D9}">
      <dgm:prSet/>
      <dgm:spPr/>
      <dgm:t>
        <a:bodyPr/>
        <a:lstStyle/>
        <a:p>
          <a:endParaRPr lang="ru-RU" sz="1800" dirty="0"/>
        </a:p>
      </dgm:t>
    </dgm:pt>
    <dgm:pt modelId="{3C45B61E-F2FC-2E4C-8E60-101CDC6AE324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эквивалентный уровень звука и максимальный 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колеблющегося во времени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633A9-D3A6-5C45-AAA7-0D1EE0D7D052}" type="parTrans" cxnId="{9E51214C-E15A-C942-B33B-7F036408DBF6}">
      <dgm:prSet/>
      <dgm:spPr/>
      <dgm:t>
        <a:bodyPr/>
        <a:lstStyle/>
        <a:p>
          <a:endParaRPr lang="ru-RU" sz="1800"/>
        </a:p>
      </dgm:t>
    </dgm:pt>
    <dgm:pt modelId="{1C27533D-71EA-F34E-9E30-908AA8FB93F3}" type="sibTrans" cxnId="{9E51214C-E15A-C942-B33B-7F036408DBF6}">
      <dgm:prSet/>
      <dgm:spPr/>
      <dgm:t>
        <a:bodyPr/>
        <a:lstStyle/>
        <a:p>
          <a:endParaRPr lang="ru-RU" sz="1800"/>
        </a:p>
      </dgm:t>
    </dgm:pt>
    <dgm:pt modelId="{9725552D-E2DC-A74A-8B9C-C7728868CF6E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эквивалентный 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и максимальный 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АI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импульсного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22FCC-55A8-BA4F-BBA4-0811C4F14CF9}" type="parTrans" cxnId="{7A3FA14E-30E0-EE44-8C14-2C43876D191F}">
      <dgm:prSet/>
      <dgm:spPr/>
      <dgm:t>
        <a:bodyPr/>
        <a:lstStyle/>
        <a:p>
          <a:endParaRPr lang="ru-RU" sz="1800"/>
        </a:p>
      </dgm:t>
    </dgm:pt>
    <dgm:pt modelId="{7FE8FAA3-F7B8-0C41-A51D-E0C3DF67A06A}" type="sibTrans" cxnId="{7A3FA14E-30E0-EE44-8C14-2C43876D191F}">
      <dgm:prSet/>
      <dgm:spPr/>
      <dgm:t>
        <a:bodyPr/>
        <a:lstStyle/>
        <a:p>
          <a:endParaRPr lang="ru-RU" sz="1800"/>
        </a:p>
      </dgm:t>
    </dgm:pt>
    <dgm:pt modelId="{432E9F5D-946D-4069-B3F0-D1CAE3E546BC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эквивалентный и максимальный уровни,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прерывистого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C12E04-15E3-4D94-80BD-07B1497232CF}" type="parTrans" cxnId="{934DBBA0-649C-4006-B5EC-A33C1316EC79}">
      <dgm:prSet/>
      <dgm:spPr/>
      <dgm:t>
        <a:bodyPr/>
        <a:lstStyle/>
        <a:p>
          <a:endParaRPr lang="ru-RU" sz="1800"/>
        </a:p>
      </dgm:t>
    </dgm:pt>
    <dgm:pt modelId="{F3AAFDE0-0060-4254-8D0D-41B07F87C754}" type="sibTrans" cxnId="{934DBBA0-649C-4006-B5EC-A33C1316EC79}">
      <dgm:prSet/>
      <dgm:spPr/>
      <dgm:t>
        <a:bodyPr/>
        <a:lstStyle/>
        <a:p>
          <a:endParaRPr lang="ru-RU" sz="1800"/>
        </a:p>
      </dgm:t>
    </dgm:pt>
    <dgm:pt modelId="{BB3A025A-7521-3B4A-A837-C1DC0620B879}" type="pres">
      <dgm:prSet presAssocID="{9A4D6DCA-A4DD-F348-9F63-12FBBEFFD5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DE6FE0-A47A-0445-9273-068EDBE1AC3B}" type="pres">
      <dgm:prSet presAssocID="{9A4D6DCA-A4DD-F348-9F63-12FBBEFFD5CA}" presName="Name1" presStyleCnt="0"/>
      <dgm:spPr/>
    </dgm:pt>
    <dgm:pt modelId="{199187AE-4A03-F147-9003-A45E40BA1A33}" type="pres">
      <dgm:prSet presAssocID="{9A4D6DCA-A4DD-F348-9F63-12FBBEFFD5CA}" presName="cycle" presStyleCnt="0"/>
      <dgm:spPr/>
    </dgm:pt>
    <dgm:pt modelId="{719F46C4-7E04-D14F-827E-8C021F597622}" type="pres">
      <dgm:prSet presAssocID="{9A4D6DCA-A4DD-F348-9F63-12FBBEFFD5CA}" presName="srcNode" presStyleLbl="node1" presStyleIdx="0" presStyleCnt="4"/>
      <dgm:spPr/>
    </dgm:pt>
    <dgm:pt modelId="{9CFBD0C8-E5F7-4F45-8E68-29783707DD8C}" type="pres">
      <dgm:prSet presAssocID="{9A4D6DCA-A4DD-F348-9F63-12FBBEFFD5CA}" presName="conn" presStyleLbl="parChTrans1D2" presStyleIdx="0" presStyleCnt="1"/>
      <dgm:spPr/>
      <dgm:t>
        <a:bodyPr/>
        <a:lstStyle/>
        <a:p>
          <a:endParaRPr lang="ru-RU"/>
        </a:p>
      </dgm:t>
    </dgm:pt>
    <dgm:pt modelId="{CB73A4DD-A2D4-F146-8020-770882625219}" type="pres">
      <dgm:prSet presAssocID="{9A4D6DCA-A4DD-F348-9F63-12FBBEFFD5CA}" presName="extraNode" presStyleLbl="node1" presStyleIdx="0" presStyleCnt="4"/>
      <dgm:spPr/>
    </dgm:pt>
    <dgm:pt modelId="{319B9909-9BBD-1746-941F-B9D6D79CC451}" type="pres">
      <dgm:prSet presAssocID="{9A4D6DCA-A4DD-F348-9F63-12FBBEFFD5CA}" presName="dstNode" presStyleLbl="node1" presStyleIdx="0" presStyleCnt="4"/>
      <dgm:spPr/>
    </dgm:pt>
    <dgm:pt modelId="{1DB2DECF-1485-BE40-B4E5-ECFABE29FE40}" type="pres">
      <dgm:prSet presAssocID="{D4F8BE8E-2715-0A4E-9D5C-B9A0559B29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B0606-8439-CC40-8772-9917552897FF}" type="pres">
      <dgm:prSet presAssocID="{D4F8BE8E-2715-0A4E-9D5C-B9A0559B2970}" presName="accent_1" presStyleCnt="0"/>
      <dgm:spPr/>
    </dgm:pt>
    <dgm:pt modelId="{84599F33-4131-7848-B4D2-FA5C84AC2D3F}" type="pres">
      <dgm:prSet presAssocID="{D4F8BE8E-2715-0A4E-9D5C-B9A0559B2970}" presName="accentRepeatNode" presStyleLbl="solidFgAcc1" presStyleIdx="0" presStyleCnt="4"/>
      <dgm:spPr/>
    </dgm:pt>
    <dgm:pt modelId="{DD1BE1E5-06A8-2E4F-8734-82C7B257F3E6}" type="pres">
      <dgm:prSet presAssocID="{3C45B61E-F2FC-2E4C-8E60-101CDC6AE32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74AD-092A-7F4F-8780-564AEF7E769B}" type="pres">
      <dgm:prSet presAssocID="{3C45B61E-F2FC-2E4C-8E60-101CDC6AE324}" presName="accent_2" presStyleCnt="0"/>
      <dgm:spPr/>
    </dgm:pt>
    <dgm:pt modelId="{10A794EB-64E5-B843-879B-141B5BE3549E}" type="pres">
      <dgm:prSet presAssocID="{3C45B61E-F2FC-2E4C-8E60-101CDC6AE324}" presName="accentRepeatNode" presStyleLbl="solidFgAcc1" presStyleIdx="1" presStyleCnt="4"/>
      <dgm:spPr/>
    </dgm:pt>
    <dgm:pt modelId="{5C5058E1-C746-314E-B9CF-4D310F7D24D3}" type="pres">
      <dgm:prSet presAssocID="{9725552D-E2DC-A74A-8B9C-C7728868CF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7CBF9-9204-FC42-9EB6-3941393E0370}" type="pres">
      <dgm:prSet presAssocID="{9725552D-E2DC-A74A-8B9C-C7728868CF6E}" presName="accent_3" presStyleCnt="0"/>
      <dgm:spPr/>
    </dgm:pt>
    <dgm:pt modelId="{7703E93C-6477-EB4D-9B98-F2B031002ACD}" type="pres">
      <dgm:prSet presAssocID="{9725552D-E2DC-A74A-8B9C-C7728868CF6E}" presName="accentRepeatNode" presStyleLbl="solidFgAcc1" presStyleIdx="2" presStyleCnt="4"/>
      <dgm:spPr/>
    </dgm:pt>
    <dgm:pt modelId="{8CFAACC8-2BF9-4B52-81D0-00AC3C23FFCD}" type="pres">
      <dgm:prSet presAssocID="{432E9F5D-946D-4069-B3F0-D1CAE3E546B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D6F41-E755-40EB-8CE3-4A16A8667313}" type="pres">
      <dgm:prSet presAssocID="{432E9F5D-946D-4069-B3F0-D1CAE3E546BC}" presName="accent_4" presStyleCnt="0"/>
      <dgm:spPr/>
    </dgm:pt>
    <dgm:pt modelId="{AE226D9C-1338-4A75-8AE5-E3C1148CA0F8}" type="pres">
      <dgm:prSet presAssocID="{432E9F5D-946D-4069-B3F0-D1CAE3E546BC}" presName="accentRepeatNode" presStyleLbl="solidFgAcc1" presStyleIdx="3" presStyleCnt="4"/>
      <dgm:spPr/>
    </dgm:pt>
  </dgm:ptLst>
  <dgm:cxnLst>
    <dgm:cxn modelId="{934DBBA0-649C-4006-B5EC-A33C1316EC79}" srcId="{9A4D6DCA-A4DD-F348-9F63-12FBBEFFD5CA}" destId="{432E9F5D-946D-4069-B3F0-D1CAE3E546BC}" srcOrd="3" destOrd="0" parTransId="{6BC12E04-15E3-4D94-80BD-07B1497232CF}" sibTransId="{F3AAFDE0-0060-4254-8D0D-41B07F87C754}"/>
    <dgm:cxn modelId="{88B36D57-D840-40A8-9B67-748E8C3DF706}" type="presOf" srcId="{432E9F5D-946D-4069-B3F0-D1CAE3E546BC}" destId="{8CFAACC8-2BF9-4B52-81D0-00AC3C23FFCD}" srcOrd="0" destOrd="0" presId="urn:microsoft.com/office/officeart/2008/layout/VerticalCurvedList"/>
    <dgm:cxn modelId="{19E11C9B-6497-4CC5-82DE-FD4A7D85F7E5}" type="presOf" srcId="{9725552D-E2DC-A74A-8B9C-C7728868CF6E}" destId="{5C5058E1-C746-314E-B9CF-4D310F7D24D3}" srcOrd="0" destOrd="0" presId="urn:microsoft.com/office/officeart/2008/layout/VerticalCurvedList"/>
    <dgm:cxn modelId="{22A68842-3AB2-4ED1-8A68-687BA2DE1906}" type="presOf" srcId="{C9CB5C5A-76CE-6949-9BBF-AE89A5ECFA1E}" destId="{9CFBD0C8-E5F7-4F45-8E68-29783707DD8C}" srcOrd="0" destOrd="0" presId="urn:microsoft.com/office/officeart/2008/layout/VerticalCurvedList"/>
    <dgm:cxn modelId="{7A3FA14E-30E0-EE44-8C14-2C43876D191F}" srcId="{9A4D6DCA-A4DD-F348-9F63-12FBBEFFD5CA}" destId="{9725552D-E2DC-A74A-8B9C-C7728868CF6E}" srcOrd="2" destOrd="0" parTransId="{37122FCC-55A8-BA4F-BBA4-0811C4F14CF9}" sibTransId="{7FE8FAA3-F7B8-0C41-A51D-E0C3DF67A06A}"/>
    <dgm:cxn modelId="{9E51214C-E15A-C942-B33B-7F036408DBF6}" srcId="{9A4D6DCA-A4DD-F348-9F63-12FBBEFFD5CA}" destId="{3C45B61E-F2FC-2E4C-8E60-101CDC6AE324}" srcOrd="1" destOrd="0" parTransId="{2D0633A9-D3A6-5C45-AAA7-0D1EE0D7D052}" sibTransId="{1C27533D-71EA-F34E-9E30-908AA8FB93F3}"/>
    <dgm:cxn modelId="{BA0F28C2-9744-4A81-921B-984977B63571}" type="presOf" srcId="{9A4D6DCA-A4DD-F348-9F63-12FBBEFFD5CA}" destId="{BB3A025A-7521-3B4A-A837-C1DC0620B879}" srcOrd="0" destOrd="0" presId="urn:microsoft.com/office/officeart/2008/layout/VerticalCurvedList"/>
    <dgm:cxn modelId="{E821C16D-DD39-41A7-98C8-87C91EE016C8}" type="presOf" srcId="{D4F8BE8E-2715-0A4E-9D5C-B9A0559B2970}" destId="{1DB2DECF-1485-BE40-B4E5-ECFABE29FE40}" srcOrd="0" destOrd="0" presId="urn:microsoft.com/office/officeart/2008/layout/VerticalCurvedList"/>
    <dgm:cxn modelId="{7E075B22-B373-4046-9EA6-64C81DE528D9}" srcId="{9A4D6DCA-A4DD-F348-9F63-12FBBEFFD5CA}" destId="{D4F8BE8E-2715-0A4E-9D5C-B9A0559B2970}" srcOrd="0" destOrd="0" parTransId="{8DFE9B6E-F3C0-984B-A1E3-FB555FEDB02B}" sibTransId="{C9CB5C5A-76CE-6949-9BBF-AE89A5ECFA1E}"/>
    <dgm:cxn modelId="{0DBD5225-6B80-4E87-B52A-AB6DA81ED5F2}" type="presOf" srcId="{3C45B61E-F2FC-2E4C-8E60-101CDC6AE324}" destId="{DD1BE1E5-06A8-2E4F-8734-82C7B257F3E6}" srcOrd="0" destOrd="0" presId="urn:microsoft.com/office/officeart/2008/layout/VerticalCurvedList"/>
    <dgm:cxn modelId="{F74A0403-76E5-4619-A528-05C90A954E25}" type="presParOf" srcId="{BB3A025A-7521-3B4A-A837-C1DC0620B879}" destId="{A0DE6FE0-A47A-0445-9273-068EDBE1AC3B}" srcOrd="0" destOrd="0" presId="urn:microsoft.com/office/officeart/2008/layout/VerticalCurvedList"/>
    <dgm:cxn modelId="{08D699B9-35BB-41B6-94B7-226BC92E9523}" type="presParOf" srcId="{A0DE6FE0-A47A-0445-9273-068EDBE1AC3B}" destId="{199187AE-4A03-F147-9003-A45E40BA1A33}" srcOrd="0" destOrd="0" presId="urn:microsoft.com/office/officeart/2008/layout/VerticalCurvedList"/>
    <dgm:cxn modelId="{B637A446-7A67-46A3-B18F-78860E9A4F96}" type="presParOf" srcId="{199187AE-4A03-F147-9003-A45E40BA1A33}" destId="{719F46C4-7E04-D14F-827E-8C021F597622}" srcOrd="0" destOrd="0" presId="urn:microsoft.com/office/officeart/2008/layout/VerticalCurvedList"/>
    <dgm:cxn modelId="{14B9DDE6-D382-41F1-A184-04648A7706B6}" type="presParOf" srcId="{199187AE-4A03-F147-9003-A45E40BA1A33}" destId="{9CFBD0C8-E5F7-4F45-8E68-29783707DD8C}" srcOrd="1" destOrd="0" presId="urn:microsoft.com/office/officeart/2008/layout/VerticalCurvedList"/>
    <dgm:cxn modelId="{BE21EF0B-3D1F-498F-B9E6-47766EDDEC77}" type="presParOf" srcId="{199187AE-4A03-F147-9003-A45E40BA1A33}" destId="{CB73A4DD-A2D4-F146-8020-770882625219}" srcOrd="2" destOrd="0" presId="urn:microsoft.com/office/officeart/2008/layout/VerticalCurvedList"/>
    <dgm:cxn modelId="{4FA4E7E4-B200-45FF-9912-7BC626EE1C0B}" type="presParOf" srcId="{199187AE-4A03-F147-9003-A45E40BA1A33}" destId="{319B9909-9BBD-1746-941F-B9D6D79CC451}" srcOrd="3" destOrd="0" presId="urn:microsoft.com/office/officeart/2008/layout/VerticalCurvedList"/>
    <dgm:cxn modelId="{A38A1511-E2E9-46AE-9ECD-D61D13CEB1F6}" type="presParOf" srcId="{A0DE6FE0-A47A-0445-9273-068EDBE1AC3B}" destId="{1DB2DECF-1485-BE40-B4E5-ECFABE29FE40}" srcOrd="1" destOrd="0" presId="urn:microsoft.com/office/officeart/2008/layout/VerticalCurvedList"/>
    <dgm:cxn modelId="{9F5E6F0E-0028-4C05-806D-2C6EA9293E05}" type="presParOf" srcId="{A0DE6FE0-A47A-0445-9273-068EDBE1AC3B}" destId="{854B0606-8439-CC40-8772-9917552897FF}" srcOrd="2" destOrd="0" presId="urn:microsoft.com/office/officeart/2008/layout/VerticalCurvedList"/>
    <dgm:cxn modelId="{994BFFB2-4825-49CE-AFC0-1338FA52B54A}" type="presParOf" srcId="{854B0606-8439-CC40-8772-9917552897FF}" destId="{84599F33-4131-7848-B4D2-FA5C84AC2D3F}" srcOrd="0" destOrd="0" presId="urn:microsoft.com/office/officeart/2008/layout/VerticalCurvedList"/>
    <dgm:cxn modelId="{3E8BBF7F-6843-4988-ABD2-E75227FEAD78}" type="presParOf" srcId="{A0DE6FE0-A47A-0445-9273-068EDBE1AC3B}" destId="{DD1BE1E5-06A8-2E4F-8734-82C7B257F3E6}" srcOrd="3" destOrd="0" presId="urn:microsoft.com/office/officeart/2008/layout/VerticalCurvedList"/>
    <dgm:cxn modelId="{47D2A006-0C45-4A48-A595-86B1DB5390F6}" type="presParOf" srcId="{A0DE6FE0-A47A-0445-9273-068EDBE1AC3B}" destId="{F3A874AD-092A-7F4F-8780-564AEF7E769B}" srcOrd="4" destOrd="0" presId="urn:microsoft.com/office/officeart/2008/layout/VerticalCurvedList"/>
    <dgm:cxn modelId="{D5AAC5FA-1E69-4471-AC69-19BB39F4E6EE}" type="presParOf" srcId="{F3A874AD-092A-7F4F-8780-564AEF7E769B}" destId="{10A794EB-64E5-B843-879B-141B5BE3549E}" srcOrd="0" destOrd="0" presId="urn:microsoft.com/office/officeart/2008/layout/VerticalCurvedList"/>
    <dgm:cxn modelId="{8FE0D940-AF1A-42DD-9C35-F2D754AA1741}" type="presParOf" srcId="{A0DE6FE0-A47A-0445-9273-068EDBE1AC3B}" destId="{5C5058E1-C746-314E-B9CF-4D310F7D24D3}" srcOrd="5" destOrd="0" presId="urn:microsoft.com/office/officeart/2008/layout/VerticalCurvedList"/>
    <dgm:cxn modelId="{DD854D02-2782-4727-B0E6-A0258F684163}" type="presParOf" srcId="{A0DE6FE0-A47A-0445-9273-068EDBE1AC3B}" destId="{4247CBF9-9204-FC42-9EB6-3941393E0370}" srcOrd="6" destOrd="0" presId="urn:microsoft.com/office/officeart/2008/layout/VerticalCurvedList"/>
    <dgm:cxn modelId="{70FEE611-1000-4512-82C5-0C8432991129}" type="presParOf" srcId="{4247CBF9-9204-FC42-9EB6-3941393E0370}" destId="{7703E93C-6477-EB4D-9B98-F2B031002ACD}" srcOrd="0" destOrd="0" presId="urn:microsoft.com/office/officeart/2008/layout/VerticalCurvedList"/>
    <dgm:cxn modelId="{75667D5C-DC6E-4346-BC55-D13B98A277C2}" type="presParOf" srcId="{A0DE6FE0-A47A-0445-9273-068EDBE1AC3B}" destId="{8CFAACC8-2BF9-4B52-81D0-00AC3C23FFCD}" srcOrd="7" destOrd="0" presId="urn:microsoft.com/office/officeart/2008/layout/VerticalCurvedList"/>
    <dgm:cxn modelId="{1E4BD85E-0EB6-4818-BF5A-60512FA82F54}" type="presParOf" srcId="{A0DE6FE0-A47A-0445-9273-068EDBE1AC3B}" destId="{9D3D6F41-E755-40EB-8CE3-4A16A8667313}" srcOrd="8" destOrd="0" presId="urn:microsoft.com/office/officeart/2008/layout/VerticalCurvedList"/>
    <dgm:cxn modelId="{97007B3E-6CB0-471A-B3CA-593B57331589}" type="presParOf" srcId="{9D3D6F41-E755-40EB-8CE3-4A16A8667313}" destId="{AE226D9C-1338-4A75-8AE5-E3C1148CA0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06F05F-D549-46C9-9673-08940DC8ED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76428-33B8-4139-82FC-53E2EEC4646E}">
      <dgm:prSet phldrT="[Текст]"/>
      <dgm:spPr/>
      <dgm:t>
        <a:bodyPr/>
        <a:lstStyle/>
        <a:p>
          <a:r>
            <a:rPr lang="ru-RU" dirty="0" smtClean="0"/>
            <a:t>По результатам предыдущей оценки условий труда по данному фактору на рабочем месте был установлен 2 класс ( допустимый</a:t>
          </a:r>
          <a:r>
            <a:rPr lang="ru-RU" smtClean="0"/>
            <a:t>)</a:t>
          </a:r>
          <a:r>
            <a:rPr lang="en-US" smtClean="0"/>
            <a:t> </a:t>
          </a:r>
          <a:endParaRPr lang="ru-RU" b="0" dirty="0"/>
        </a:p>
      </dgm:t>
    </dgm:pt>
    <dgm:pt modelId="{74E99C7B-3C30-44D6-82F1-590B558102A0}" type="parTrans" cxnId="{83A8530F-8221-4794-9717-0E4FA671597B}">
      <dgm:prSet/>
      <dgm:spPr/>
      <dgm:t>
        <a:bodyPr/>
        <a:lstStyle/>
        <a:p>
          <a:endParaRPr lang="ru-RU"/>
        </a:p>
      </dgm:t>
    </dgm:pt>
    <dgm:pt modelId="{85F827D4-7630-42A0-BDF6-3C2EECC9A743}" type="sibTrans" cxnId="{83A8530F-8221-4794-9717-0E4FA671597B}">
      <dgm:prSet/>
      <dgm:spPr/>
      <dgm:t>
        <a:bodyPr/>
        <a:lstStyle/>
        <a:p>
          <a:endParaRPr lang="ru-RU"/>
        </a:p>
      </dgm:t>
    </dgm:pt>
    <dgm:pt modelId="{DD536422-B3D1-4829-94F8-AC3251C797EF}">
      <dgm:prSet phldrT="[Текст]"/>
      <dgm:spPr/>
      <dgm:t>
        <a:bodyPr/>
        <a:lstStyle/>
        <a:p>
          <a:r>
            <a:rPr lang="ru-RU" dirty="0" smtClean="0"/>
            <a:t>Отсутствуют жалобы работников</a:t>
          </a:r>
          <a:endParaRPr lang="ru-RU" dirty="0"/>
        </a:p>
      </dgm:t>
    </dgm:pt>
    <dgm:pt modelId="{2861D45A-70EC-498C-9A73-8F0270FBB6EB}" type="parTrans" cxnId="{321B5B58-2AC7-4B89-A008-FB708FE3E78B}">
      <dgm:prSet/>
      <dgm:spPr/>
      <dgm:t>
        <a:bodyPr/>
        <a:lstStyle/>
        <a:p>
          <a:endParaRPr lang="ru-RU"/>
        </a:p>
      </dgm:t>
    </dgm:pt>
    <dgm:pt modelId="{5D9F26B9-4393-4847-B7C8-DBC0BE99E1D2}" type="sibTrans" cxnId="{321B5B58-2AC7-4B89-A008-FB708FE3E78B}">
      <dgm:prSet/>
      <dgm:spPr/>
      <dgm:t>
        <a:bodyPr/>
        <a:lstStyle/>
        <a:p>
          <a:endParaRPr lang="ru-RU"/>
        </a:p>
      </dgm:t>
    </dgm:pt>
    <dgm:pt modelId="{D3CE66BE-E2E7-41BD-B671-890981B09F79}">
      <dgm:prSet/>
      <dgm:spPr/>
      <dgm:t>
        <a:bodyPr/>
        <a:lstStyle/>
        <a:p>
          <a:r>
            <a:rPr lang="ru-RU" dirty="0" smtClean="0"/>
            <a:t>По результатам производственного контроля не выявлены отклонения от гигиенических нормативов</a:t>
          </a:r>
          <a:r>
            <a:rPr lang="en-US" dirty="0" smtClean="0"/>
            <a:t>. </a:t>
          </a:r>
          <a:r>
            <a:rPr lang="ru-RU" b="0" dirty="0" smtClean="0"/>
            <a:t>Уровень звука существенно ниже 80 дБ </a:t>
          </a:r>
          <a:endParaRPr lang="ru-RU" dirty="0"/>
        </a:p>
      </dgm:t>
    </dgm:pt>
    <dgm:pt modelId="{B5FDB8DB-514F-416D-AC83-2655B551206B}" type="parTrans" cxnId="{46F25E2F-DBAD-46B1-A3FB-F8496C7CF686}">
      <dgm:prSet/>
      <dgm:spPr/>
      <dgm:t>
        <a:bodyPr/>
        <a:lstStyle/>
        <a:p>
          <a:endParaRPr lang="ru-RU"/>
        </a:p>
      </dgm:t>
    </dgm:pt>
    <dgm:pt modelId="{8F50910D-22D4-4E2B-BB96-203BB9E05CA3}" type="sibTrans" cxnId="{46F25E2F-DBAD-46B1-A3FB-F8496C7CF686}">
      <dgm:prSet/>
      <dgm:spPr/>
      <dgm:t>
        <a:bodyPr/>
        <a:lstStyle/>
        <a:p>
          <a:endParaRPr lang="ru-RU"/>
        </a:p>
      </dgm:t>
    </dgm:pt>
    <dgm:pt modelId="{72309274-65D3-4E14-A999-A8B9962BAAA1}">
      <dgm:prSet phldrT="[Текст]"/>
      <dgm:spPr/>
      <dgm:t>
        <a:bodyPr/>
        <a:lstStyle/>
        <a:p>
          <a:r>
            <a:rPr lang="ru-RU" b="0" dirty="0" smtClean="0"/>
            <a:t>Источники отсутствуют</a:t>
          </a:r>
          <a:endParaRPr lang="ru-RU" b="0" dirty="0"/>
        </a:p>
      </dgm:t>
    </dgm:pt>
    <dgm:pt modelId="{923736D7-DC1E-40DF-93C4-B56619DE400E}" type="parTrans" cxnId="{D6BDE984-47F9-43E1-9732-82B1895E58BC}">
      <dgm:prSet/>
      <dgm:spPr/>
      <dgm:t>
        <a:bodyPr/>
        <a:lstStyle/>
        <a:p>
          <a:endParaRPr lang="ru-RU"/>
        </a:p>
      </dgm:t>
    </dgm:pt>
    <dgm:pt modelId="{AB9837A2-B55B-42A8-B2DF-B4B831465D61}" type="sibTrans" cxnId="{D6BDE984-47F9-43E1-9732-82B1895E58BC}">
      <dgm:prSet/>
      <dgm:spPr/>
      <dgm:t>
        <a:bodyPr/>
        <a:lstStyle/>
        <a:p>
          <a:endParaRPr lang="ru-RU"/>
        </a:p>
      </dgm:t>
    </dgm:pt>
    <dgm:pt modelId="{5C3C5CE7-F311-49E0-93EE-9939978BC51E}" type="pres">
      <dgm:prSet presAssocID="{BA06F05F-D549-46C9-9673-08940DC8ED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25363-0C59-42CC-960F-05C6B87FE5C0}" type="pres">
      <dgm:prSet presAssocID="{20576428-33B8-4139-82FC-53E2EEC4646E}" presName="parentLin" presStyleCnt="0"/>
      <dgm:spPr/>
    </dgm:pt>
    <dgm:pt modelId="{64C1ADB5-8E70-42CB-8A43-D44687FEC1D8}" type="pres">
      <dgm:prSet presAssocID="{20576428-33B8-4139-82FC-53E2EEC4646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BA40498-DC44-4930-AABC-837EA20BF3E5}" type="pres">
      <dgm:prSet presAssocID="{20576428-33B8-4139-82FC-53E2EEC4646E}" presName="parentText" presStyleLbl="node1" presStyleIdx="0" presStyleCnt="4" custScaleX="103157" custScaleY="137333" custLinFactY="-100000" custLinFactNeighborX="63730" custLinFactNeighborY="-135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EED1A-9982-4BD9-BFA0-D582F451CAF5}" type="pres">
      <dgm:prSet presAssocID="{20576428-33B8-4139-82FC-53E2EEC4646E}" presName="negativeSpace" presStyleCnt="0"/>
      <dgm:spPr/>
    </dgm:pt>
    <dgm:pt modelId="{DFA11BAD-BB31-4AC7-91D8-B6BD924159E7}" type="pres">
      <dgm:prSet presAssocID="{20576428-33B8-4139-82FC-53E2EEC4646E}" presName="childText" presStyleLbl="conFgAcc1" presStyleIdx="0" presStyleCnt="4" custScaleX="81662" custScaleY="130915" custLinFactY="-263229" custLinFactNeighborX="3912" custLinFactNeighborY="-300000">
        <dgm:presLayoutVars>
          <dgm:bulletEnabled val="1"/>
        </dgm:presLayoutVars>
      </dgm:prSet>
      <dgm:spPr/>
    </dgm:pt>
    <dgm:pt modelId="{DB1792DD-7E1A-461C-9DE7-A1826A1BDC87}" type="pres">
      <dgm:prSet presAssocID="{85F827D4-7630-42A0-BDF6-3C2EECC9A743}" presName="spaceBetweenRectangles" presStyleCnt="0"/>
      <dgm:spPr/>
    </dgm:pt>
    <dgm:pt modelId="{F4E448DE-CA34-49D7-8079-C9DA4086CD95}" type="pres">
      <dgm:prSet presAssocID="{DD536422-B3D1-4829-94F8-AC3251C797EF}" presName="parentLin" presStyleCnt="0"/>
      <dgm:spPr/>
    </dgm:pt>
    <dgm:pt modelId="{BD7B5506-FE67-4F81-82D8-341B331D361B}" type="pres">
      <dgm:prSet presAssocID="{DD536422-B3D1-4829-94F8-AC3251C797E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DEB5F8-5F48-410B-8D1C-B85B25FA2912}" type="pres">
      <dgm:prSet presAssocID="{DD536422-B3D1-4829-94F8-AC3251C797EF}" presName="parentText" presStyleLbl="node1" presStyleIdx="1" presStyleCnt="4" custScaleX="103157" custScaleY="137333" custLinFactY="-100000" custLinFactNeighborX="68417" custLinFactNeighborY="-183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29BC-125F-45F7-BC33-B2401C84DAE1}" type="pres">
      <dgm:prSet presAssocID="{DD536422-B3D1-4829-94F8-AC3251C797EF}" presName="negativeSpace" presStyleCnt="0"/>
      <dgm:spPr/>
    </dgm:pt>
    <dgm:pt modelId="{D96BB69A-1F90-42D4-AE4E-3FAB56A63225}" type="pres">
      <dgm:prSet presAssocID="{DD536422-B3D1-4829-94F8-AC3251C797EF}" presName="childText" presStyleLbl="conFgAcc1" presStyleIdx="1" presStyleCnt="4" custScaleX="81662" custScaleY="130915" custLinFactY="-302549" custLinFactNeighborX="4102" custLinFactNeighborY="-400000">
        <dgm:presLayoutVars>
          <dgm:bulletEnabled val="1"/>
        </dgm:presLayoutVars>
      </dgm:prSet>
      <dgm:spPr/>
    </dgm:pt>
    <dgm:pt modelId="{924FCE47-45F9-464B-8752-655FDB5BEC31}" type="pres">
      <dgm:prSet presAssocID="{5D9F26B9-4393-4847-B7C8-DBC0BE99E1D2}" presName="spaceBetweenRectangles" presStyleCnt="0"/>
      <dgm:spPr/>
    </dgm:pt>
    <dgm:pt modelId="{1741DCFE-3C5E-4938-9633-2A89A897AF68}" type="pres">
      <dgm:prSet presAssocID="{D3CE66BE-E2E7-41BD-B671-890981B09F79}" presName="parentLin" presStyleCnt="0"/>
      <dgm:spPr/>
    </dgm:pt>
    <dgm:pt modelId="{40D18A73-0C79-443F-88D6-6D29A4898EF1}" type="pres">
      <dgm:prSet presAssocID="{D3CE66BE-E2E7-41BD-B671-890981B09F7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FC34267-966D-4035-90D4-FA871F505D0A}" type="pres">
      <dgm:prSet presAssocID="{D3CE66BE-E2E7-41BD-B671-890981B09F79}" presName="parentText" presStyleLbl="node1" presStyleIdx="2" presStyleCnt="4" custScaleX="103157" custScaleY="179789" custLinFactY="-104682" custLinFactNeighborX="7152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AF2C2-80D8-479C-9E95-DBCFE112BE7C}" type="pres">
      <dgm:prSet presAssocID="{D3CE66BE-E2E7-41BD-B671-890981B09F79}" presName="negativeSpace" presStyleCnt="0"/>
      <dgm:spPr/>
    </dgm:pt>
    <dgm:pt modelId="{0806700D-01F1-440A-BDAA-9ADA1E41706D}" type="pres">
      <dgm:prSet presAssocID="{D3CE66BE-E2E7-41BD-B671-890981B09F79}" presName="childText" presStyleLbl="conFgAcc1" presStyleIdx="2" presStyleCnt="4" custScaleX="82068" custScaleY="155853" custLinFactY="-372211" custLinFactNeighborX="3696" custLinFactNeighborY="-400000">
        <dgm:presLayoutVars>
          <dgm:bulletEnabled val="1"/>
        </dgm:presLayoutVars>
      </dgm:prSet>
      <dgm:spPr/>
    </dgm:pt>
    <dgm:pt modelId="{C842C641-E480-4631-A87E-445B791665B7}" type="pres">
      <dgm:prSet presAssocID="{8F50910D-22D4-4E2B-BB96-203BB9E05CA3}" presName="spaceBetweenRectangles" presStyleCnt="0"/>
      <dgm:spPr/>
    </dgm:pt>
    <dgm:pt modelId="{A38568DA-DD7E-4370-B256-12101B0CA2A6}" type="pres">
      <dgm:prSet presAssocID="{72309274-65D3-4E14-A999-A8B9962BAAA1}" presName="parentLin" presStyleCnt="0"/>
      <dgm:spPr/>
    </dgm:pt>
    <dgm:pt modelId="{5258ABB7-465C-49AE-B608-BD7A89E6201D}" type="pres">
      <dgm:prSet presAssocID="{72309274-65D3-4E14-A999-A8B9962BAAA1}" presName="parentLeftMargin" presStyleLbl="node1" presStyleIdx="2" presStyleCnt="4" custLinFactY="-100000" custLinFactNeighborX="77967" custLinFactNeighborY="-189853"/>
      <dgm:spPr/>
      <dgm:t>
        <a:bodyPr/>
        <a:lstStyle/>
        <a:p>
          <a:endParaRPr lang="ru-RU"/>
        </a:p>
      </dgm:t>
    </dgm:pt>
    <dgm:pt modelId="{73B3A33D-250F-4764-9F85-654FD48E1414}" type="pres">
      <dgm:prSet presAssocID="{72309274-65D3-4E14-A999-A8B9962BAAA1}" presName="parentText" presStyleLbl="node1" presStyleIdx="3" presStyleCnt="4" custScaleX="103341" custLinFactY="-168015" custLinFactNeighborX="7152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ACA20-A28C-4E9C-8CF2-FC65D1021C1E}" type="pres">
      <dgm:prSet presAssocID="{72309274-65D3-4E14-A999-A8B9962BAAA1}" presName="negativeSpace" presStyleCnt="0"/>
      <dgm:spPr/>
    </dgm:pt>
    <dgm:pt modelId="{3BA5349F-EB3B-4421-A75C-A5559E27DAAE}" type="pres">
      <dgm:prSet presAssocID="{72309274-65D3-4E14-A999-A8B9962BAAA1}" presName="childText" presStyleLbl="conFgAcc1" presStyleIdx="3" presStyleCnt="4" custScaleX="81662" custLinFactY="-275257" custLinFactNeighborX="3898" custLinFactNeighborY="-300000">
        <dgm:presLayoutVars>
          <dgm:bulletEnabled val="1"/>
        </dgm:presLayoutVars>
      </dgm:prSet>
      <dgm:spPr/>
    </dgm:pt>
  </dgm:ptLst>
  <dgm:cxnLst>
    <dgm:cxn modelId="{83A8530F-8221-4794-9717-0E4FA671597B}" srcId="{BA06F05F-D549-46C9-9673-08940DC8ED79}" destId="{20576428-33B8-4139-82FC-53E2EEC4646E}" srcOrd="0" destOrd="0" parTransId="{74E99C7B-3C30-44D6-82F1-590B558102A0}" sibTransId="{85F827D4-7630-42A0-BDF6-3C2EECC9A743}"/>
    <dgm:cxn modelId="{DB6412F4-953E-47E9-ACF7-A62DC30BD6CA}" type="presOf" srcId="{20576428-33B8-4139-82FC-53E2EEC4646E}" destId="{64C1ADB5-8E70-42CB-8A43-D44687FEC1D8}" srcOrd="0" destOrd="0" presId="urn:microsoft.com/office/officeart/2005/8/layout/list1"/>
    <dgm:cxn modelId="{E8BC9F9B-D6D8-4E3C-9B3E-533D80A23DC2}" type="presOf" srcId="{D3CE66BE-E2E7-41BD-B671-890981B09F79}" destId="{40D18A73-0C79-443F-88D6-6D29A4898EF1}" srcOrd="0" destOrd="0" presId="urn:microsoft.com/office/officeart/2005/8/layout/list1"/>
    <dgm:cxn modelId="{70431A27-1EF4-4075-9ADD-6EB9928BFB1F}" type="presOf" srcId="{20576428-33B8-4139-82FC-53E2EEC4646E}" destId="{CBA40498-DC44-4930-AABC-837EA20BF3E5}" srcOrd="1" destOrd="0" presId="urn:microsoft.com/office/officeart/2005/8/layout/list1"/>
    <dgm:cxn modelId="{8D38EE19-D1D4-4E5B-ADC5-246D5EE2F0E4}" type="presOf" srcId="{BA06F05F-D549-46C9-9673-08940DC8ED79}" destId="{5C3C5CE7-F311-49E0-93EE-9939978BC51E}" srcOrd="0" destOrd="0" presId="urn:microsoft.com/office/officeart/2005/8/layout/list1"/>
    <dgm:cxn modelId="{D6BDE984-47F9-43E1-9732-82B1895E58BC}" srcId="{BA06F05F-D549-46C9-9673-08940DC8ED79}" destId="{72309274-65D3-4E14-A999-A8B9962BAAA1}" srcOrd="3" destOrd="0" parTransId="{923736D7-DC1E-40DF-93C4-B56619DE400E}" sibTransId="{AB9837A2-B55B-42A8-B2DF-B4B831465D61}"/>
    <dgm:cxn modelId="{142BDD41-6833-4C63-9120-E68297BA249F}" type="presOf" srcId="{DD536422-B3D1-4829-94F8-AC3251C797EF}" destId="{BD7B5506-FE67-4F81-82D8-341B331D361B}" srcOrd="0" destOrd="0" presId="urn:microsoft.com/office/officeart/2005/8/layout/list1"/>
    <dgm:cxn modelId="{D0E92B1E-D8FD-436A-A95F-302A01E4216B}" type="presOf" srcId="{D3CE66BE-E2E7-41BD-B671-890981B09F79}" destId="{AFC34267-966D-4035-90D4-FA871F505D0A}" srcOrd="1" destOrd="0" presId="urn:microsoft.com/office/officeart/2005/8/layout/list1"/>
    <dgm:cxn modelId="{13B3E8F2-C5FF-43CD-BB58-7B4D23BE1B76}" type="presOf" srcId="{72309274-65D3-4E14-A999-A8B9962BAAA1}" destId="{5258ABB7-465C-49AE-B608-BD7A89E6201D}" srcOrd="0" destOrd="0" presId="urn:microsoft.com/office/officeart/2005/8/layout/list1"/>
    <dgm:cxn modelId="{18590124-4542-44EB-852D-D1E65C4589D8}" type="presOf" srcId="{72309274-65D3-4E14-A999-A8B9962BAAA1}" destId="{73B3A33D-250F-4764-9F85-654FD48E1414}" srcOrd="1" destOrd="0" presId="urn:microsoft.com/office/officeart/2005/8/layout/list1"/>
    <dgm:cxn modelId="{321B5B58-2AC7-4B89-A008-FB708FE3E78B}" srcId="{BA06F05F-D549-46C9-9673-08940DC8ED79}" destId="{DD536422-B3D1-4829-94F8-AC3251C797EF}" srcOrd="1" destOrd="0" parTransId="{2861D45A-70EC-498C-9A73-8F0270FBB6EB}" sibTransId="{5D9F26B9-4393-4847-B7C8-DBC0BE99E1D2}"/>
    <dgm:cxn modelId="{E2D8FACC-3D75-416D-B5B9-687FC630F578}" type="presOf" srcId="{DD536422-B3D1-4829-94F8-AC3251C797EF}" destId="{68DEB5F8-5F48-410B-8D1C-B85B25FA2912}" srcOrd="1" destOrd="0" presId="urn:microsoft.com/office/officeart/2005/8/layout/list1"/>
    <dgm:cxn modelId="{46F25E2F-DBAD-46B1-A3FB-F8496C7CF686}" srcId="{BA06F05F-D549-46C9-9673-08940DC8ED79}" destId="{D3CE66BE-E2E7-41BD-B671-890981B09F79}" srcOrd="2" destOrd="0" parTransId="{B5FDB8DB-514F-416D-AC83-2655B551206B}" sibTransId="{8F50910D-22D4-4E2B-BB96-203BB9E05CA3}"/>
    <dgm:cxn modelId="{85CB89FA-BFC3-4130-A3A6-409B4B093A63}" type="presParOf" srcId="{5C3C5CE7-F311-49E0-93EE-9939978BC51E}" destId="{68625363-0C59-42CC-960F-05C6B87FE5C0}" srcOrd="0" destOrd="0" presId="urn:microsoft.com/office/officeart/2005/8/layout/list1"/>
    <dgm:cxn modelId="{4CB43166-AEBF-4828-A980-6891DD9E67A8}" type="presParOf" srcId="{68625363-0C59-42CC-960F-05C6B87FE5C0}" destId="{64C1ADB5-8E70-42CB-8A43-D44687FEC1D8}" srcOrd="0" destOrd="0" presId="urn:microsoft.com/office/officeart/2005/8/layout/list1"/>
    <dgm:cxn modelId="{D64CE8AA-900A-4D69-8D28-DA2B81BA698B}" type="presParOf" srcId="{68625363-0C59-42CC-960F-05C6B87FE5C0}" destId="{CBA40498-DC44-4930-AABC-837EA20BF3E5}" srcOrd="1" destOrd="0" presId="urn:microsoft.com/office/officeart/2005/8/layout/list1"/>
    <dgm:cxn modelId="{0D33AC8C-1B82-4631-A30A-E43AFD0E7823}" type="presParOf" srcId="{5C3C5CE7-F311-49E0-93EE-9939978BC51E}" destId="{42AEED1A-9982-4BD9-BFA0-D582F451CAF5}" srcOrd="1" destOrd="0" presId="urn:microsoft.com/office/officeart/2005/8/layout/list1"/>
    <dgm:cxn modelId="{CA81FC1E-6D1E-4BFB-B1A3-8C9680CC9451}" type="presParOf" srcId="{5C3C5CE7-F311-49E0-93EE-9939978BC51E}" destId="{DFA11BAD-BB31-4AC7-91D8-B6BD924159E7}" srcOrd="2" destOrd="0" presId="urn:microsoft.com/office/officeart/2005/8/layout/list1"/>
    <dgm:cxn modelId="{F49B07BE-4775-4154-AE6F-17C4BCCE356F}" type="presParOf" srcId="{5C3C5CE7-F311-49E0-93EE-9939978BC51E}" destId="{DB1792DD-7E1A-461C-9DE7-A1826A1BDC87}" srcOrd="3" destOrd="0" presId="urn:microsoft.com/office/officeart/2005/8/layout/list1"/>
    <dgm:cxn modelId="{750111E9-DABF-47F3-AF4F-FE348133A293}" type="presParOf" srcId="{5C3C5CE7-F311-49E0-93EE-9939978BC51E}" destId="{F4E448DE-CA34-49D7-8079-C9DA4086CD95}" srcOrd="4" destOrd="0" presId="urn:microsoft.com/office/officeart/2005/8/layout/list1"/>
    <dgm:cxn modelId="{A1BBA73C-7930-4AFC-8BDC-CB672B1549A6}" type="presParOf" srcId="{F4E448DE-CA34-49D7-8079-C9DA4086CD95}" destId="{BD7B5506-FE67-4F81-82D8-341B331D361B}" srcOrd="0" destOrd="0" presId="urn:microsoft.com/office/officeart/2005/8/layout/list1"/>
    <dgm:cxn modelId="{F04A2CB1-D0C2-45F7-B9EB-89E1A374867B}" type="presParOf" srcId="{F4E448DE-CA34-49D7-8079-C9DA4086CD95}" destId="{68DEB5F8-5F48-410B-8D1C-B85B25FA2912}" srcOrd="1" destOrd="0" presId="urn:microsoft.com/office/officeart/2005/8/layout/list1"/>
    <dgm:cxn modelId="{ED3D24BA-BA5D-465E-9C97-F545A87F32CA}" type="presParOf" srcId="{5C3C5CE7-F311-49E0-93EE-9939978BC51E}" destId="{A4BE29BC-125F-45F7-BC33-B2401C84DAE1}" srcOrd="5" destOrd="0" presId="urn:microsoft.com/office/officeart/2005/8/layout/list1"/>
    <dgm:cxn modelId="{861C7F05-D5A6-4B1C-9276-119B6D9C9FD9}" type="presParOf" srcId="{5C3C5CE7-F311-49E0-93EE-9939978BC51E}" destId="{D96BB69A-1F90-42D4-AE4E-3FAB56A63225}" srcOrd="6" destOrd="0" presId="urn:microsoft.com/office/officeart/2005/8/layout/list1"/>
    <dgm:cxn modelId="{3DD8612B-52A7-418A-AFB0-80C183C7687C}" type="presParOf" srcId="{5C3C5CE7-F311-49E0-93EE-9939978BC51E}" destId="{924FCE47-45F9-464B-8752-655FDB5BEC31}" srcOrd="7" destOrd="0" presId="urn:microsoft.com/office/officeart/2005/8/layout/list1"/>
    <dgm:cxn modelId="{2E997157-8D1A-4B9E-B14D-6866FC68F972}" type="presParOf" srcId="{5C3C5CE7-F311-49E0-93EE-9939978BC51E}" destId="{1741DCFE-3C5E-4938-9633-2A89A897AF68}" srcOrd="8" destOrd="0" presId="urn:microsoft.com/office/officeart/2005/8/layout/list1"/>
    <dgm:cxn modelId="{1C9765A4-7DA6-40A6-BE00-CC3DD7B65A8D}" type="presParOf" srcId="{1741DCFE-3C5E-4938-9633-2A89A897AF68}" destId="{40D18A73-0C79-443F-88D6-6D29A4898EF1}" srcOrd="0" destOrd="0" presId="urn:microsoft.com/office/officeart/2005/8/layout/list1"/>
    <dgm:cxn modelId="{13439860-2DBA-4A54-8FE4-B03C5BDF99DE}" type="presParOf" srcId="{1741DCFE-3C5E-4938-9633-2A89A897AF68}" destId="{AFC34267-966D-4035-90D4-FA871F505D0A}" srcOrd="1" destOrd="0" presId="urn:microsoft.com/office/officeart/2005/8/layout/list1"/>
    <dgm:cxn modelId="{2C3BF39B-860A-4B75-84F3-7677045B38E4}" type="presParOf" srcId="{5C3C5CE7-F311-49E0-93EE-9939978BC51E}" destId="{474AF2C2-80D8-479C-9E95-DBCFE112BE7C}" srcOrd="9" destOrd="0" presId="urn:microsoft.com/office/officeart/2005/8/layout/list1"/>
    <dgm:cxn modelId="{171C9718-EAEE-4A2F-8BDB-26813B9071D6}" type="presParOf" srcId="{5C3C5CE7-F311-49E0-93EE-9939978BC51E}" destId="{0806700D-01F1-440A-BDAA-9ADA1E41706D}" srcOrd="10" destOrd="0" presId="urn:microsoft.com/office/officeart/2005/8/layout/list1"/>
    <dgm:cxn modelId="{A24DCF95-9F57-4EED-B7B0-EC6ED337FF86}" type="presParOf" srcId="{5C3C5CE7-F311-49E0-93EE-9939978BC51E}" destId="{C842C641-E480-4631-A87E-445B791665B7}" srcOrd="11" destOrd="0" presId="urn:microsoft.com/office/officeart/2005/8/layout/list1"/>
    <dgm:cxn modelId="{42706EFE-7074-4DC0-8E37-E68ECF798351}" type="presParOf" srcId="{5C3C5CE7-F311-49E0-93EE-9939978BC51E}" destId="{A38568DA-DD7E-4370-B256-12101B0CA2A6}" srcOrd="12" destOrd="0" presId="urn:microsoft.com/office/officeart/2005/8/layout/list1"/>
    <dgm:cxn modelId="{771BDD6A-A32D-4FF0-BFF7-15B185697C28}" type="presParOf" srcId="{A38568DA-DD7E-4370-B256-12101B0CA2A6}" destId="{5258ABB7-465C-49AE-B608-BD7A89E6201D}" srcOrd="0" destOrd="0" presId="urn:microsoft.com/office/officeart/2005/8/layout/list1"/>
    <dgm:cxn modelId="{FECB2EF0-F76D-4C7C-87B3-642D2FF20064}" type="presParOf" srcId="{A38568DA-DD7E-4370-B256-12101B0CA2A6}" destId="{73B3A33D-250F-4764-9F85-654FD48E1414}" srcOrd="1" destOrd="0" presId="urn:microsoft.com/office/officeart/2005/8/layout/list1"/>
    <dgm:cxn modelId="{A4A71C11-C14D-4A1F-B633-45C72D0FB7BC}" type="presParOf" srcId="{5C3C5CE7-F311-49E0-93EE-9939978BC51E}" destId="{C71ACA20-A28C-4E9C-8CF2-FC65D1021C1E}" srcOrd="13" destOrd="0" presId="urn:microsoft.com/office/officeart/2005/8/layout/list1"/>
    <dgm:cxn modelId="{E7D145E0-0740-4433-B3FB-9E09093433DA}" type="presParOf" srcId="{5C3C5CE7-F311-49E0-93EE-9939978BC51E}" destId="{3BA5349F-EB3B-4421-A75C-A5559E27DA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BEC577-E8A3-416D-80A9-3C13A4EFF754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1505C-F988-4A64-9444-28FFC07004E0}">
      <dgm:prSet phldrT="[Текст]" custT="1"/>
      <dgm:spPr/>
      <dgm:t>
        <a:bodyPr/>
        <a:lstStyle/>
        <a:p>
          <a:r>
            <a:rPr lang="ru-RU" sz="2000" smtClean="0">
              <a:cs typeface="Times New Roman" pitchFamily="18" charset="0"/>
            </a:rPr>
            <a:t>Для постоянных шумов</a:t>
          </a:r>
          <a:endParaRPr lang="ru-RU" sz="2000" dirty="0"/>
        </a:p>
      </dgm:t>
    </dgm:pt>
    <dgm:pt modelId="{5CF03641-4BCF-4BBC-BFE4-4EBE2D9F9051}" type="parTrans" cxnId="{73BE55BD-B988-49E8-AFB3-1EDA3BEE0C3D}">
      <dgm:prSet/>
      <dgm:spPr/>
      <dgm:t>
        <a:bodyPr/>
        <a:lstStyle/>
        <a:p>
          <a:endParaRPr lang="ru-RU"/>
        </a:p>
      </dgm:t>
    </dgm:pt>
    <dgm:pt modelId="{CA4213C6-05C3-48BC-BD97-158A25E1F544}" type="sibTrans" cxnId="{73BE55BD-B988-49E8-AFB3-1EDA3BEE0C3D}">
      <dgm:prSet/>
      <dgm:spPr/>
      <dgm:t>
        <a:bodyPr/>
        <a:lstStyle/>
        <a:p>
          <a:endParaRPr lang="ru-RU"/>
        </a:p>
      </dgm:t>
    </dgm:pt>
    <dgm:pt modelId="{B3DC610E-5CF2-48C6-8EE5-942C8529488C}">
      <dgm:prSet phldrT="[Текст]" custT="1"/>
      <dgm:spPr/>
      <dgm:t>
        <a:bodyPr/>
        <a:lstStyle/>
        <a:p>
          <a:r>
            <a:rPr lang="ru-RU" sz="1600" smtClean="0">
              <a:latin typeface="+mn-lt"/>
              <a:cs typeface="Times New Roman" pitchFamily="18" charset="0"/>
            </a:rPr>
            <a:t>Устанавливаются предельно допустимые уровни (ПДУ) в октавных полосах со среднегеометрическими значениями частот 31,5, 63, 125, 250, 500, 1000, 2000, 4000, 8000 ГЦ</a:t>
          </a:r>
          <a:endParaRPr lang="ru-RU" sz="1600" dirty="0"/>
        </a:p>
      </dgm:t>
    </dgm:pt>
    <dgm:pt modelId="{FFB5052B-0AAF-4D5E-B79F-1D45347C25A4}" type="parTrans" cxnId="{E9B6464A-3864-4A5E-8CBD-AE810CDFCB6C}">
      <dgm:prSet/>
      <dgm:spPr/>
      <dgm:t>
        <a:bodyPr/>
        <a:lstStyle/>
        <a:p>
          <a:endParaRPr lang="ru-RU"/>
        </a:p>
      </dgm:t>
    </dgm:pt>
    <dgm:pt modelId="{5341960C-4A21-422A-AC53-0E0CC33950E1}" type="sibTrans" cxnId="{E9B6464A-3864-4A5E-8CBD-AE810CDFCB6C}">
      <dgm:prSet/>
      <dgm:spPr/>
      <dgm:t>
        <a:bodyPr/>
        <a:lstStyle/>
        <a:p>
          <a:endParaRPr lang="ru-RU"/>
        </a:p>
      </dgm:t>
    </dgm:pt>
    <dgm:pt modelId="{B00583EB-E299-413F-9C71-A1576209008E}">
      <dgm:prSet phldrT="[Текст]" custT="1"/>
      <dgm:spPr/>
      <dgm:t>
        <a:bodyPr/>
        <a:lstStyle/>
        <a:p>
          <a:r>
            <a:rPr lang="ru-RU" sz="2000" smtClean="0">
              <a:cs typeface="Times New Roman" pitchFamily="18" charset="0"/>
            </a:rPr>
            <a:t>Для шумов с разными временными и спектральными характеристиками</a:t>
          </a:r>
          <a:endParaRPr lang="ru-RU" sz="2000" dirty="0"/>
        </a:p>
      </dgm:t>
    </dgm:pt>
    <dgm:pt modelId="{A280012C-F4CB-42C8-9841-C31C7517B459}" type="parTrans" cxnId="{D77D081E-C858-4B2E-B39A-29AB129E13D8}">
      <dgm:prSet/>
      <dgm:spPr/>
      <dgm:t>
        <a:bodyPr/>
        <a:lstStyle/>
        <a:p>
          <a:endParaRPr lang="ru-RU"/>
        </a:p>
      </dgm:t>
    </dgm:pt>
    <dgm:pt modelId="{906DA3B0-C2C2-4940-820C-A1847518FE0A}" type="sibTrans" cxnId="{D77D081E-C858-4B2E-B39A-29AB129E13D8}">
      <dgm:prSet/>
      <dgm:spPr/>
      <dgm:t>
        <a:bodyPr/>
        <a:lstStyle/>
        <a:p>
          <a:endParaRPr lang="ru-RU"/>
        </a:p>
      </dgm:t>
    </dgm:pt>
    <dgm:pt modelId="{50A10084-D872-4A9D-8B11-C626170F4E0C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Нормируемым показателем в этом случае является эквивалентный уровень звука. Для получения сопоставимых данных измеренные или рассчитанные эквивалентные уровни звука импульсного и тонального шумов увеличиваются на 5 </a:t>
          </a:r>
          <a:r>
            <a:rPr lang="ru-RU" sz="1600" dirty="0" err="1" smtClean="0">
              <a:latin typeface="+mn-lt"/>
              <a:cs typeface="Times New Roman" pitchFamily="18" charset="0"/>
            </a:rPr>
            <a:t>дБА</a:t>
          </a:r>
          <a:r>
            <a:rPr lang="ru-RU" sz="1600" dirty="0" smtClean="0">
              <a:latin typeface="+mn-lt"/>
              <a:cs typeface="Times New Roman" pitchFamily="18" charset="0"/>
            </a:rPr>
            <a:t>, после чего полученный результат можно сравнивать с ПДУ для шума без внесения в него понижающей поправки</a:t>
          </a:r>
          <a:endParaRPr lang="ru-RU" sz="1600" dirty="0"/>
        </a:p>
      </dgm:t>
    </dgm:pt>
    <dgm:pt modelId="{98D3914A-7951-47EC-ABE5-8ADDFB7DC03E}" type="parTrans" cxnId="{9079D79C-5176-4BC1-AEE0-57D7B0408897}">
      <dgm:prSet/>
      <dgm:spPr/>
      <dgm:t>
        <a:bodyPr/>
        <a:lstStyle/>
        <a:p>
          <a:endParaRPr lang="ru-RU"/>
        </a:p>
      </dgm:t>
    </dgm:pt>
    <dgm:pt modelId="{3E0302DE-9A7E-4C13-821E-D50AB72BD651}" type="sibTrans" cxnId="{9079D79C-5176-4BC1-AEE0-57D7B0408897}">
      <dgm:prSet/>
      <dgm:spPr/>
      <dgm:t>
        <a:bodyPr/>
        <a:lstStyle/>
        <a:p>
          <a:endParaRPr lang="ru-RU"/>
        </a:p>
      </dgm:t>
    </dgm:pt>
    <dgm:pt modelId="{59561CF8-2D96-45AD-A941-C818E5BA9D5E}" type="pres">
      <dgm:prSet presAssocID="{C5BEC577-E8A3-416D-80A9-3C13A4EFF7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10322-AFD7-4223-83A4-69E371C84CBF}" type="pres">
      <dgm:prSet presAssocID="{1381505C-F988-4A64-9444-28FFC07004E0}" presName="parentLin" presStyleCnt="0"/>
      <dgm:spPr/>
    </dgm:pt>
    <dgm:pt modelId="{FE0D76F2-B147-4602-8AFF-B442B306EF99}" type="pres">
      <dgm:prSet presAssocID="{1381505C-F988-4A64-9444-28FFC07004E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839950E-F235-406B-8D62-1E9ECEF15A6E}" type="pres">
      <dgm:prSet presAssocID="{1381505C-F988-4A64-9444-28FFC07004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609E-3E6A-43DB-935F-2AC436BDF8A2}" type="pres">
      <dgm:prSet presAssocID="{1381505C-F988-4A64-9444-28FFC07004E0}" presName="negativeSpace" presStyleCnt="0"/>
      <dgm:spPr/>
    </dgm:pt>
    <dgm:pt modelId="{4B33B52B-A57A-44D9-A909-2DE0469AD4E5}" type="pres">
      <dgm:prSet presAssocID="{1381505C-F988-4A64-9444-28FFC07004E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AC295-A6E4-4610-8DD5-29FFA060C562}" type="pres">
      <dgm:prSet presAssocID="{CA4213C6-05C3-48BC-BD97-158A25E1F544}" presName="spaceBetweenRectangles" presStyleCnt="0"/>
      <dgm:spPr/>
    </dgm:pt>
    <dgm:pt modelId="{56275BB5-1750-487F-9A94-BEF680751DC9}" type="pres">
      <dgm:prSet presAssocID="{B00583EB-E299-413F-9C71-A1576209008E}" presName="parentLin" presStyleCnt="0"/>
      <dgm:spPr/>
    </dgm:pt>
    <dgm:pt modelId="{81377B32-ACC6-4A8F-B46E-D2F485F843B3}" type="pres">
      <dgm:prSet presAssocID="{B00583EB-E299-413F-9C71-A157620900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52E1C8E-D0DC-4737-B94A-DF269B2B7F6D}" type="pres">
      <dgm:prSet presAssocID="{B00583EB-E299-413F-9C71-A157620900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EA7F-B5CB-4614-82A7-93D9B7820A35}" type="pres">
      <dgm:prSet presAssocID="{B00583EB-E299-413F-9C71-A1576209008E}" presName="negativeSpace" presStyleCnt="0"/>
      <dgm:spPr/>
    </dgm:pt>
    <dgm:pt modelId="{2E1E6A3D-97A0-4D40-889A-1015B5CA943F}" type="pres">
      <dgm:prSet presAssocID="{B00583EB-E299-413F-9C71-A1576209008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6464A-3864-4A5E-8CBD-AE810CDFCB6C}" srcId="{1381505C-F988-4A64-9444-28FFC07004E0}" destId="{B3DC610E-5CF2-48C6-8EE5-942C8529488C}" srcOrd="0" destOrd="0" parTransId="{FFB5052B-0AAF-4D5E-B79F-1D45347C25A4}" sibTransId="{5341960C-4A21-422A-AC53-0E0CC33950E1}"/>
    <dgm:cxn modelId="{9079D79C-5176-4BC1-AEE0-57D7B0408897}" srcId="{B00583EB-E299-413F-9C71-A1576209008E}" destId="{50A10084-D872-4A9D-8B11-C626170F4E0C}" srcOrd="0" destOrd="0" parTransId="{98D3914A-7951-47EC-ABE5-8ADDFB7DC03E}" sibTransId="{3E0302DE-9A7E-4C13-821E-D50AB72BD651}"/>
    <dgm:cxn modelId="{F7F9DEC1-44E3-4BA7-93A8-76C1573CC86D}" type="presOf" srcId="{B00583EB-E299-413F-9C71-A1576209008E}" destId="{81377B32-ACC6-4A8F-B46E-D2F485F843B3}" srcOrd="0" destOrd="0" presId="urn:microsoft.com/office/officeart/2005/8/layout/list1"/>
    <dgm:cxn modelId="{084C8F95-FCA0-457E-9C4C-2189806D9E2F}" type="presOf" srcId="{1381505C-F988-4A64-9444-28FFC07004E0}" destId="{3839950E-F235-406B-8D62-1E9ECEF15A6E}" srcOrd="1" destOrd="0" presId="urn:microsoft.com/office/officeart/2005/8/layout/list1"/>
    <dgm:cxn modelId="{140FBB9D-D49F-4E00-88C6-DCF91A9FDEEE}" type="presOf" srcId="{1381505C-F988-4A64-9444-28FFC07004E0}" destId="{FE0D76F2-B147-4602-8AFF-B442B306EF99}" srcOrd="0" destOrd="0" presId="urn:microsoft.com/office/officeart/2005/8/layout/list1"/>
    <dgm:cxn modelId="{9D09AAD4-8D97-4CD6-9DD4-2835DD64B182}" type="presOf" srcId="{B00583EB-E299-413F-9C71-A1576209008E}" destId="{A52E1C8E-D0DC-4737-B94A-DF269B2B7F6D}" srcOrd="1" destOrd="0" presId="urn:microsoft.com/office/officeart/2005/8/layout/list1"/>
    <dgm:cxn modelId="{73BE55BD-B988-49E8-AFB3-1EDA3BEE0C3D}" srcId="{C5BEC577-E8A3-416D-80A9-3C13A4EFF754}" destId="{1381505C-F988-4A64-9444-28FFC07004E0}" srcOrd="0" destOrd="0" parTransId="{5CF03641-4BCF-4BBC-BFE4-4EBE2D9F9051}" sibTransId="{CA4213C6-05C3-48BC-BD97-158A25E1F544}"/>
    <dgm:cxn modelId="{D77D081E-C858-4B2E-B39A-29AB129E13D8}" srcId="{C5BEC577-E8A3-416D-80A9-3C13A4EFF754}" destId="{B00583EB-E299-413F-9C71-A1576209008E}" srcOrd="1" destOrd="0" parTransId="{A280012C-F4CB-42C8-9841-C31C7517B459}" sibTransId="{906DA3B0-C2C2-4940-820C-A1847518FE0A}"/>
    <dgm:cxn modelId="{CFE41C6F-2456-42CC-8D61-728633AA7BAF}" type="presOf" srcId="{B3DC610E-5CF2-48C6-8EE5-942C8529488C}" destId="{4B33B52B-A57A-44D9-A909-2DE0469AD4E5}" srcOrd="0" destOrd="0" presId="urn:microsoft.com/office/officeart/2005/8/layout/list1"/>
    <dgm:cxn modelId="{76713C5F-1E42-4B18-8451-3750DF728E8F}" type="presOf" srcId="{C5BEC577-E8A3-416D-80A9-3C13A4EFF754}" destId="{59561CF8-2D96-45AD-A941-C818E5BA9D5E}" srcOrd="0" destOrd="0" presId="urn:microsoft.com/office/officeart/2005/8/layout/list1"/>
    <dgm:cxn modelId="{D3054759-302A-4D38-B8C0-6DA98EA40CA8}" type="presOf" srcId="{50A10084-D872-4A9D-8B11-C626170F4E0C}" destId="{2E1E6A3D-97A0-4D40-889A-1015B5CA943F}" srcOrd="0" destOrd="0" presId="urn:microsoft.com/office/officeart/2005/8/layout/list1"/>
    <dgm:cxn modelId="{575C0CC6-AE4D-456E-A579-AD5977B3A8C3}" type="presParOf" srcId="{59561CF8-2D96-45AD-A941-C818E5BA9D5E}" destId="{F5F10322-AFD7-4223-83A4-69E371C84CBF}" srcOrd="0" destOrd="0" presId="urn:microsoft.com/office/officeart/2005/8/layout/list1"/>
    <dgm:cxn modelId="{10E3653B-D1BC-41B7-96A6-3978F23D0195}" type="presParOf" srcId="{F5F10322-AFD7-4223-83A4-69E371C84CBF}" destId="{FE0D76F2-B147-4602-8AFF-B442B306EF99}" srcOrd="0" destOrd="0" presId="urn:microsoft.com/office/officeart/2005/8/layout/list1"/>
    <dgm:cxn modelId="{06A2DBA2-A571-4F02-AB6D-CC5C7D8F2165}" type="presParOf" srcId="{F5F10322-AFD7-4223-83A4-69E371C84CBF}" destId="{3839950E-F235-406B-8D62-1E9ECEF15A6E}" srcOrd="1" destOrd="0" presId="urn:microsoft.com/office/officeart/2005/8/layout/list1"/>
    <dgm:cxn modelId="{10220566-6EC6-4586-9979-71F276FF8D83}" type="presParOf" srcId="{59561CF8-2D96-45AD-A941-C818E5BA9D5E}" destId="{51C1609E-3E6A-43DB-935F-2AC436BDF8A2}" srcOrd="1" destOrd="0" presId="urn:microsoft.com/office/officeart/2005/8/layout/list1"/>
    <dgm:cxn modelId="{3474BE9B-F6D0-45FF-B2F4-DDA941133537}" type="presParOf" srcId="{59561CF8-2D96-45AD-A941-C818E5BA9D5E}" destId="{4B33B52B-A57A-44D9-A909-2DE0469AD4E5}" srcOrd="2" destOrd="0" presId="urn:microsoft.com/office/officeart/2005/8/layout/list1"/>
    <dgm:cxn modelId="{BCCAB73F-7105-4690-BBD2-908A1CB66C44}" type="presParOf" srcId="{59561CF8-2D96-45AD-A941-C818E5BA9D5E}" destId="{0EFAC295-A6E4-4610-8DD5-29FFA060C562}" srcOrd="3" destOrd="0" presId="urn:microsoft.com/office/officeart/2005/8/layout/list1"/>
    <dgm:cxn modelId="{DD3428F0-E06A-4FE8-A4E4-19E277DE0039}" type="presParOf" srcId="{59561CF8-2D96-45AD-A941-C818E5BA9D5E}" destId="{56275BB5-1750-487F-9A94-BEF680751DC9}" srcOrd="4" destOrd="0" presId="urn:microsoft.com/office/officeart/2005/8/layout/list1"/>
    <dgm:cxn modelId="{98514273-1C26-4A82-A342-498353047AC1}" type="presParOf" srcId="{56275BB5-1750-487F-9A94-BEF680751DC9}" destId="{81377B32-ACC6-4A8F-B46E-D2F485F843B3}" srcOrd="0" destOrd="0" presId="urn:microsoft.com/office/officeart/2005/8/layout/list1"/>
    <dgm:cxn modelId="{76898200-A9C7-4EBA-8CED-F63724F28495}" type="presParOf" srcId="{56275BB5-1750-487F-9A94-BEF680751DC9}" destId="{A52E1C8E-D0DC-4737-B94A-DF269B2B7F6D}" srcOrd="1" destOrd="0" presId="urn:microsoft.com/office/officeart/2005/8/layout/list1"/>
    <dgm:cxn modelId="{828D7ADB-867D-4569-AD5A-B217DA5E7F73}" type="presParOf" srcId="{59561CF8-2D96-45AD-A941-C818E5BA9D5E}" destId="{3090EA7F-B5CB-4614-82A7-93D9B7820A35}" srcOrd="5" destOrd="0" presId="urn:microsoft.com/office/officeart/2005/8/layout/list1"/>
    <dgm:cxn modelId="{2AAA50CA-09CA-49A8-9A99-E1D21A4C2DE9}" type="presParOf" srcId="{59561CF8-2D96-45AD-A941-C818E5BA9D5E}" destId="{2E1E6A3D-97A0-4D40-889A-1015B5CA94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E46664-38BD-478E-B811-62E8CDE048C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DA67C1-3E81-47AF-8F51-2685F47BAA19}">
      <dgm:prSet phldrT="[Текст]" custT="1"/>
      <dgm:spPr/>
      <dgm:t>
        <a:bodyPr/>
        <a:lstStyle/>
        <a:p>
          <a:r>
            <a:rPr lang="ru-RU" sz="1100" b="0" smtClean="0"/>
            <a:t>Отнесение условий труда к соответствующему классу условий труда производится в зависимости от превышения фактических уровней данного фактора их ПДУ, установленных нормативами</a:t>
          </a:r>
          <a:endParaRPr lang="ru-RU" sz="1100" b="0" dirty="0"/>
        </a:p>
      </dgm:t>
    </dgm:pt>
    <dgm:pt modelId="{E4A7F709-6B0D-4DD5-8683-B697B7357B8D}" type="parTrans" cxnId="{9DBA28A5-5BF2-4766-828A-2DD9B78F15DD}">
      <dgm:prSet/>
      <dgm:spPr/>
      <dgm:t>
        <a:bodyPr/>
        <a:lstStyle/>
        <a:p>
          <a:endParaRPr lang="ru-RU"/>
        </a:p>
      </dgm:t>
    </dgm:pt>
    <dgm:pt modelId="{A45A1CB3-BE29-4C07-AFA3-87A211815BEC}" type="sibTrans" cxnId="{9DBA28A5-5BF2-4766-828A-2DD9B78F15DD}">
      <dgm:prSet/>
      <dgm:spPr/>
      <dgm:t>
        <a:bodyPr/>
        <a:lstStyle/>
        <a:p>
          <a:endParaRPr lang="ru-RU"/>
        </a:p>
      </dgm:t>
    </dgm:pt>
    <dgm:pt modelId="{E1F6F0A6-C01E-4692-9B15-32DA658867E8}">
      <dgm:prSet phldrT="[Текст]" custT="1"/>
      <dgm:spPr/>
      <dgm:t>
        <a:bodyPr/>
        <a:lstStyle/>
        <a:p>
          <a:r>
            <a:rPr lang="ru-RU" sz="1100" b="0" dirty="0" smtClean="0"/>
            <a:t>СН 2.2.4/2.1.8.562-96 "Шум на рабочих местах, в помещениях жилых, общественных зданий и на территории жилой застройки. Санитарные нормы"</a:t>
          </a:r>
          <a:endParaRPr lang="ru-RU" sz="1100" b="0" dirty="0"/>
        </a:p>
      </dgm:t>
    </dgm:pt>
    <dgm:pt modelId="{6931753F-5015-4942-B988-5216B51D0196}" type="parTrans" cxnId="{BF4D978E-89BC-4493-8643-FBDC74C6CD48}">
      <dgm:prSet/>
      <dgm:spPr/>
      <dgm:t>
        <a:bodyPr/>
        <a:lstStyle/>
        <a:p>
          <a:endParaRPr lang="ru-RU"/>
        </a:p>
      </dgm:t>
    </dgm:pt>
    <dgm:pt modelId="{DD45CD17-B4F4-4D49-9021-3682132DBBD2}" type="sibTrans" cxnId="{BF4D978E-89BC-4493-8643-FBDC74C6CD48}">
      <dgm:prSet/>
      <dgm:spPr/>
      <dgm:t>
        <a:bodyPr/>
        <a:lstStyle/>
        <a:p>
          <a:endParaRPr lang="ru-RU"/>
        </a:p>
      </dgm:t>
    </dgm:pt>
    <dgm:pt modelId="{B6C9B3A7-FC1C-4D20-9F61-D12229528014}">
      <dgm:prSet phldrT="[Текст]" custT="1"/>
      <dgm:spPr/>
      <dgm:t>
        <a:bodyPr/>
        <a:lstStyle/>
        <a:p>
          <a:r>
            <a:rPr lang="ru-RU" sz="1100" b="0" dirty="0" smtClean="0"/>
            <a:t>Приложение № 11 к Методике проведения специальной оценки условий труда</a:t>
          </a:r>
          <a:endParaRPr lang="ru-RU" sz="1100" b="0" dirty="0"/>
        </a:p>
      </dgm:t>
    </dgm:pt>
    <dgm:pt modelId="{FFF32577-2215-49B3-B2C8-366082CE0E08}" type="parTrans" cxnId="{2544ED7D-45D9-4B31-B0D9-1CBE4741B57F}">
      <dgm:prSet/>
      <dgm:spPr/>
      <dgm:t>
        <a:bodyPr/>
        <a:lstStyle/>
        <a:p>
          <a:endParaRPr lang="ru-RU"/>
        </a:p>
      </dgm:t>
    </dgm:pt>
    <dgm:pt modelId="{ABAFEB49-C88D-4678-82EF-3F847D9CB260}" type="sibTrans" cxnId="{2544ED7D-45D9-4B31-B0D9-1CBE4741B57F}">
      <dgm:prSet/>
      <dgm:spPr/>
      <dgm:t>
        <a:bodyPr/>
        <a:lstStyle/>
        <a:p>
          <a:endParaRPr lang="ru-RU"/>
        </a:p>
      </dgm:t>
    </dgm:pt>
    <dgm:pt modelId="{95DE8961-3C19-491B-9DAD-5D56216065DC}">
      <dgm:prSet custT="1"/>
      <dgm:spPr/>
      <dgm:t>
        <a:bodyPr/>
        <a:lstStyle/>
        <a:p>
          <a:endParaRPr lang="ru-RU" sz="1100" b="0" dirty="0"/>
        </a:p>
      </dgm:t>
    </dgm:pt>
    <dgm:pt modelId="{D25AC591-CC48-4582-BD92-83A6B43F3B52}" type="parTrans" cxnId="{DE0FB61C-37BD-4E66-BE07-E97A200BF69C}">
      <dgm:prSet/>
      <dgm:spPr/>
      <dgm:t>
        <a:bodyPr/>
        <a:lstStyle/>
        <a:p>
          <a:endParaRPr lang="ru-RU"/>
        </a:p>
      </dgm:t>
    </dgm:pt>
    <dgm:pt modelId="{D059A736-69DE-459D-BF6B-C6DBC01B7FA1}" type="sibTrans" cxnId="{DE0FB61C-37BD-4E66-BE07-E97A200BF69C}">
      <dgm:prSet/>
      <dgm:spPr/>
      <dgm:t>
        <a:bodyPr/>
        <a:lstStyle/>
        <a:p>
          <a:endParaRPr lang="ru-RU"/>
        </a:p>
      </dgm:t>
    </dgm:pt>
    <dgm:pt modelId="{410A1473-74E7-4EB8-88C9-570A6C6780A0}">
      <dgm:prSet custT="1"/>
      <dgm:spPr/>
      <dgm:t>
        <a:bodyPr/>
        <a:lstStyle/>
        <a:p>
          <a:r>
            <a:rPr lang="ru-RU" sz="1100" b="0" dirty="0" smtClean="0"/>
            <a:t>Возможность выбора различных нормативов для разных рабочих мест</a:t>
          </a:r>
          <a:endParaRPr lang="ru-RU" sz="1100" b="0" dirty="0"/>
        </a:p>
      </dgm:t>
    </dgm:pt>
    <dgm:pt modelId="{B14701F9-A7EE-48E5-A752-CB0BCF04BFEE}" type="parTrans" cxnId="{13F85211-E54D-48DF-BD71-CBAAED223C11}">
      <dgm:prSet/>
      <dgm:spPr/>
      <dgm:t>
        <a:bodyPr/>
        <a:lstStyle/>
        <a:p>
          <a:endParaRPr lang="ru-RU"/>
        </a:p>
      </dgm:t>
    </dgm:pt>
    <dgm:pt modelId="{C36E72A5-7318-410D-A60D-B7A265FC5774}" type="sibTrans" cxnId="{13F85211-E54D-48DF-BD71-CBAAED223C11}">
      <dgm:prSet/>
      <dgm:spPr/>
      <dgm:t>
        <a:bodyPr/>
        <a:lstStyle/>
        <a:p>
          <a:endParaRPr lang="ru-RU"/>
        </a:p>
      </dgm:t>
    </dgm:pt>
    <dgm:pt modelId="{EC03AAB7-5EBD-4A0B-955A-6D1B4B5E0F0E}">
      <dgm:prSet custT="1"/>
      <dgm:spPr/>
      <dgm:t>
        <a:bodyPr/>
        <a:lstStyle/>
        <a:p>
          <a:r>
            <a:rPr lang="ru-RU" sz="1200" b="0" smtClean="0"/>
            <a:t>Единый норматив для любого рабочего места</a:t>
          </a:r>
          <a:endParaRPr lang="ru-RU" sz="1200" b="0" dirty="0"/>
        </a:p>
      </dgm:t>
    </dgm:pt>
    <dgm:pt modelId="{F4C8677F-1877-4D9D-9EE8-E35BDB484816}" type="parTrans" cxnId="{971D74D9-E58B-4510-A2C6-DA0CCA39A2AE}">
      <dgm:prSet/>
      <dgm:spPr/>
      <dgm:t>
        <a:bodyPr/>
        <a:lstStyle/>
        <a:p>
          <a:endParaRPr lang="ru-RU"/>
        </a:p>
      </dgm:t>
    </dgm:pt>
    <dgm:pt modelId="{E9AA5984-CC42-45A0-8421-9FBFB9BDD8FD}" type="sibTrans" cxnId="{971D74D9-E58B-4510-A2C6-DA0CCA39A2AE}">
      <dgm:prSet/>
      <dgm:spPr/>
      <dgm:t>
        <a:bodyPr/>
        <a:lstStyle/>
        <a:p>
          <a:endParaRPr lang="ru-RU"/>
        </a:p>
      </dgm:t>
    </dgm:pt>
    <dgm:pt modelId="{E87BBFED-927C-404E-9406-551767EE2E13}">
      <dgm:prSet phldrT="[Текст]" custT="1"/>
      <dgm:spPr/>
      <dgm:t>
        <a:bodyPr/>
        <a:lstStyle/>
        <a:p>
          <a:r>
            <a:rPr lang="ru-RU" sz="1000" b="0" dirty="0" smtClean="0"/>
            <a:t>Таблица 1 – ПДУ звука и эквивалентные уровни звука на рабочих местах приведены с </a:t>
          </a:r>
          <a:r>
            <a:rPr lang="ru-RU" sz="1000" b="0" smtClean="0"/>
            <a:t>учетом напряженности </a:t>
          </a:r>
          <a:r>
            <a:rPr lang="ru-RU" sz="1000" b="0" dirty="0" smtClean="0"/>
            <a:t>и тяжести трудовой деятельности</a:t>
          </a:r>
          <a:endParaRPr lang="ru-RU" sz="1000" b="0" dirty="0"/>
        </a:p>
      </dgm:t>
    </dgm:pt>
    <dgm:pt modelId="{437B0319-EAD7-4162-BFED-9BAD24AA9F16}" type="sibTrans" cxnId="{F0666978-4280-4EDC-BFF4-356EEC0838D5}">
      <dgm:prSet/>
      <dgm:spPr/>
      <dgm:t>
        <a:bodyPr/>
        <a:lstStyle/>
        <a:p>
          <a:endParaRPr lang="ru-RU"/>
        </a:p>
      </dgm:t>
    </dgm:pt>
    <dgm:pt modelId="{2361B42A-9E40-4664-B370-7CBF4C100497}" type="parTrans" cxnId="{F0666978-4280-4EDC-BFF4-356EEC0838D5}">
      <dgm:prSet/>
      <dgm:spPr/>
      <dgm:t>
        <a:bodyPr/>
        <a:lstStyle/>
        <a:p>
          <a:endParaRPr lang="ru-RU"/>
        </a:p>
      </dgm:t>
    </dgm:pt>
    <dgm:pt modelId="{FBDD59F5-4FDB-465F-954A-A5BA9098CC4A}">
      <dgm:prSet phldrT="[Текст]" custT="1"/>
      <dgm:spPr/>
      <dgm:t>
        <a:bodyPr/>
        <a:lstStyle/>
        <a:p>
          <a:r>
            <a:rPr lang="ru-RU" sz="1000" b="0" dirty="0" smtClean="0"/>
            <a:t>Таблица 2 – ПДУ звукового давления, уровни звука и эквивалентные уровни звука приведены для основных наиболее типичных видов трудовой деятельности и рабочих мест</a:t>
          </a:r>
          <a:endParaRPr lang="ru-RU" sz="1000" b="0" dirty="0"/>
        </a:p>
      </dgm:t>
    </dgm:pt>
    <dgm:pt modelId="{3B2028B0-8C2B-43B9-9D5E-FA9565BB74B8}" type="sibTrans" cxnId="{C7C5514E-D81D-42C5-B3D4-AB657935747A}">
      <dgm:prSet/>
      <dgm:spPr/>
      <dgm:t>
        <a:bodyPr/>
        <a:lstStyle/>
        <a:p>
          <a:endParaRPr lang="ru-RU"/>
        </a:p>
      </dgm:t>
    </dgm:pt>
    <dgm:pt modelId="{0475DB6C-25FD-47A6-BC18-1694A043D978}" type="parTrans" cxnId="{C7C5514E-D81D-42C5-B3D4-AB657935747A}">
      <dgm:prSet/>
      <dgm:spPr/>
      <dgm:t>
        <a:bodyPr/>
        <a:lstStyle/>
        <a:p>
          <a:endParaRPr lang="ru-RU"/>
        </a:p>
      </dgm:t>
    </dgm:pt>
    <dgm:pt modelId="{056B46BD-DB71-4C34-AE03-BAFD9D5D4725}" type="pres">
      <dgm:prSet presAssocID="{36E46664-38BD-478E-B811-62E8CDE048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F2D616-BA05-4F6D-8747-2C5B8B822A96}" type="pres">
      <dgm:prSet presAssocID="{6FDA67C1-3E81-47AF-8F51-2685F47BAA19}" presName="hierRoot1" presStyleCnt="0"/>
      <dgm:spPr/>
    </dgm:pt>
    <dgm:pt modelId="{E5735788-192E-4152-8898-D446B09AC279}" type="pres">
      <dgm:prSet presAssocID="{6FDA67C1-3E81-47AF-8F51-2685F47BAA19}" presName="composite" presStyleCnt="0"/>
      <dgm:spPr/>
    </dgm:pt>
    <dgm:pt modelId="{ABD2EA41-4FDC-4D34-B9D4-CC3BDA6AB35A}" type="pres">
      <dgm:prSet presAssocID="{6FDA67C1-3E81-47AF-8F51-2685F47BAA19}" presName="background" presStyleLbl="node0" presStyleIdx="0" presStyleCnt="1"/>
      <dgm:spPr/>
    </dgm:pt>
    <dgm:pt modelId="{AD5BD3C6-A4C8-4CD7-891D-FFE2809A0C62}" type="pres">
      <dgm:prSet presAssocID="{6FDA67C1-3E81-47AF-8F51-2685F47BAA19}" presName="text" presStyleLbl="fgAcc0" presStyleIdx="0" presStyleCnt="1" custScaleX="565422" custLinFactNeighborX="-37205" custLinFactNeighborY="-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420B26-3237-4456-A5D0-A0E540716475}" type="pres">
      <dgm:prSet presAssocID="{6FDA67C1-3E81-47AF-8F51-2685F47BAA19}" presName="hierChild2" presStyleCnt="0"/>
      <dgm:spPr/>
    </dgm:pt>
    <dgm:pt modelId="{A90E4827-C12B-4398-8EF1-BE56FAE3CA64}" type="pres">
      <dgm:prSet presAssocID="{6931753F-5015-4942-B988-5216B51D019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6A98BBE-9FD4-4579-91E7-78A09D0DD76B}" type="pres">
      <dgm:prSet presAssocID="{E1F6F0A6-C01E-4692-9B15-32DA658867E8}" presName="hierRoot2" presStyleCnt="0"/>
      <dgm:spPr/>
    </dgm:pt>
    <dgm:pt modelId="{34FCD7C6-9EB6-4BCE-B66F-BAC92AB045CF}" type="pres">
      <dgm:prSet presAssocID="{E1F6F0A6-C01E-4692-9B15-32DA658867E8}" presName="composite2" presStyleCnt="0"/>
      <dgm:spPr/>
    </dgm:pt>
    <dgm:pt modelId="{D12D937D-4028-4C44-A081-D99E1517B594}" type="pres">
      <dgm:prSet presAssocID="{E1F6F0A6-C01E-4692-9B15-32DA658867E8}" presName="background2" presStyleLbl="node2" presStyleIdx="0" presStyleCnt="2"/>
      <dgm:spPr/>
    </dgm:pt>
    <dgm:pt modelId="{7C10D200-A52B-4DDF-B261-E5C716430675}" type="pres">
      <dgm:prSet presAssocID="{E1F6F0A6-C01E-4692-9B15-32DA658867E8}" presName="text2" presStyleLbl="fgAcc2" presStyleIdx="0" presStyleCnt="2" custScaleX="303071" custLinFactNeighborX="-39731" custLinFactNeighborY="-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A3C9-3D43-4C15-96BC-B24BBE1CB159}" type="pres">
      <dgm:prSet presAssocID="{E1F6F0A6-C01E-4692-9B15-32DA658867E8}" presName="hierChild3" presStyleCnt="0"/>
      <dgm:spPr/>
    </dgm:pt>
    <dgm:pt modelId="{1B9656CD-E599-4032-AF4B-9187478A2673}" type="pres">
      <dgm:prSet presAssocID="{2361B42A-9E40-4664-B370-7CBF4C10049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4664380-9F68-48CA-9C34-EAC189164CDB}" type="pres">
      <dgm:prSet presAssocID="{E87BBFED-927C-404E-9406-551767EE2E13}" presName="hierRoot3" presStyleCnt="0"/>
      <dgm:spPr/>
    </dgm:pt>
    <dgm:pt modelId="{978203C7-3813-448C-A24D-A8729FB54AE9}" type="pres">
      <dgm:prSet presAssocID="{E87BBFED-927C-404E-9406-551767EE2E13}" presName="composite3" presStyleCnt="0"/>
      <dgm:spPr/>
    </dgm:pt>
    <dgm:pt modelId="{8BF82CFC-EA3B-4C74-97A5-FAD94F606FDD}" type="pres">
      <dgm:prSet presAssocID="{E87BBFED-927C-404E-9406-551767EE2E13}" presName="background3" presStyleLbl="node3" presStyleIdx="0" presStyleCnt="3"/>
      <dgm:spPr/>
    </dgm:pt>
    <dgm:pt modelId="{A0E6324C-0DE2-465A-A44F-2CD6BC764882}" type="pres">
      <dgm:prSet presAssocID="{E87BBFED-927C-404E-9406-551767EE2E13}" presName="text3" presStyleLbl="fgAcc3" presStyleIdx="0" presStyleCnt="3" custScaleX="139795" custScaleY="213596" custLinFactNeighborX="-29894" custLinFactNeighborY="56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7EF61-ABAB-4D89-9A95-2AE6C01DA13A}" type="pres">
      <dgm:prSet presAssocID="{E87BBFED-927C-404E-9406-551767EE2E13}" presName="hierChild4" presStyleCnt="0"/>
      <dgm:spPr/>
    </dgm:pt>
    <dgm:pt modelId="{826A58B3-9C92-4EE2-9479-F8C91D52D35C}" type="pres">
      <dgm:prSet presAssocID="{B14701F9-A7EE-48E5-A752-CB0BCF04BFEE}" presName="Name23" presStyleLbl="parChTrans1D4" presStyleIdx="0" presStyleCnt="2"/>
      <dgm:spPr/>
      <dgm:t>
        <a:bodyPr/>
        <a:lstStyle/>
        <a:p>
          <a:endParaRPr lang="ru-RU"/>
        </a:p>
      </dgm:t>
    </dgm:pt>
    <dgm:pt modelId="{564A191E-D4D5-405F-875F-001BDF216F06}" type="pres">
      <dgm:prSet presAssocID="{410A1473-74E7-4EB8-88C9-570A6C6780A0}" presName="hierRoot4" presStyleCnt="0"/>
      <dgm:spPr/>
    </dgm:pt>
    <dgm:pt modelId="{8FBCB70F-1640-4DEF-8BAA-B78D4BD8EA78}" type="pres">
      <dgm:prSet presAssocID="{410A1473-74E7-4EB8-88C9-570A6C6780A0}" presName="composite4" presStyleCnt="0"/>
      <dgm:spPr/>
    </dgm:pt>
    <dgm:pt modelId="{14EA18C2-903C-496B-8905-AF6E6EC972A0}" type="pres">
      <dgm:prSet presAssocID="{410A1473-74E7-4EB8-88C9-570A6C6780A0}" presName="background4" presStyleLbl="node4" presStyleIdx="0" presStyleCnt="2"/>
      <dgm:spPr/>
    </dgm:pt>
    <dgm:pt modelId="{48DB6077-EB9C-44B7-AB39-7E8362B8A96D}" type="pres">
      <dgm:prSet presAssocID="{410A1473-74E7-4EB8-88C9-570A6C6780A0}" presName="text4" presStyleLbl="fgAcc4" presStyleIdx="0" presStyleCnt="2" custScaleX="256386" custLinFactNeighborX="64300" custLinFactNeighborY="60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DA4B9-C314-4188-A520-0A41080017C3}" type="pres">
      <dgm:prSet presAssocID="{410A1473-74E7-4EB8-88C9-570A6C6780A0}" presName="hierChild5" presStyleCnt="0"/>
      <dgm:spPr/>
    </dgm:pt>
    <dgm:pt modelId="{40BF7DB0-69D8-469D-8AE4-CC0B8FD7AC15}" type="pres">
      <dgm:prSet presAssocID="{0475DB6C-25FD-47A6-BC18-1694A043D97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A262C7C-5BCF-4093-A693-3321F9EF3158}" type="pres">
      <dgm:prSet presAssocID="{FBDD59F5-4FDB-465F-954A-A5BA9098CC4A}" presName="hierRoot3" presStyleCnt="0"/>
      <dgm:spPr/>
    </dgm:pt>
    <dgm:pt modelId="{A10E127E-75B1-4509-A3A4-7E28FFAC17C1}" type="pres">
      <dgm:prSet presAssocID="{FBDD59F5-4FDB-465F-954A-A5BA9098CC4A}" presName="composite3" presStyleCnt="0"/>
      <dgm:spPr/>
    </dgm:pt>
    <dgm:pt modelId="{3D5BAFC0-1A5B-4342-83DD-77DF4422FD5E}" type="pres">
      <dgm:prSet presAssocID="{FBDD59F5-4FDB-465F-954A-A5BA9098CC4A}" presName="background3" presStyleLbl="node3" presStyleIdx="1" presStyleCnt="3"/>
      <dgm:spPr/>
    </dgm:pt>
    <dgm:pt modelId="{21699C7E-47B6-4B95-8B98-6995CA43D1EB}" type="pres">
      <dgm:prSet presAssocID="{FBDD59F5-4FDB-465F-954A-A5BA9098CC4A}" presName="text3" presStyleLbl="fgAcc3" presStyleIdx="1" presStyleCnt="3" custScaleX="140139" custScaleY="196428" custLinFactNeighborX="-30551" custLinFactNeighborY="56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E653D-EE34-4117-9822-46978EC7A251}" type="pres">
      <dgm:prSet presAssocID="{FBDD59F5-4FDB-465F-954A-A5BA9098CC4A}" presName="hierChild4" presStyleCnt="0"/>
      <dgm:spPr/>
    </dgm:pt>
    <dgm:pt modelId="{BE5BA74A-3E3F-414D-B87D-C8DF290F882A}" type="pres">
      <dgm:prSet presAssocID="{FFF32577-2215-49B3-B2C8-366082CE0E0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25294BE-11DA-4FE9-8F70-048C439A933F}" type="pres">
      <dgm:prSet presAssocID="{B6C9B3A7-FC1C-4D20-9F61-D12229528014}" presName="hierRoot2" presStyleCnt="0"/>
      <dgm:spPr/>
    </dgm:pt>
    <dgm:pt modelId="{B90A888E-B4B3-47CB-A673-F19399BB2B5E}" type="pres">
      <dgm:prSet presAssocID="{B6C9B3A7-FC1C-4D20-9F61-D12229528014}" presName="composite2" presStyleCnt="0"/>
      <dgm:spPr/>
    </dgm:pt>
    <dgm:pt modelId="{050DC4D6-006B-408E-B447-ABEE3B851074}" type="pres">
      <dgm:prSet presAssocID="{B6C9B3A7-FC1C-4D20-9F61-D12229528014}" presName="background2" presStyleLbl="node2" presStyleIdx="1" presStyleCnt="2"/>
      <dgm:spPr/>
    </dgm:pt>
    <dgm:pt modelId="{5A64D045-E09D-4D1E-9915-B359AFE8B5BC}" type="pres">
      <dgm:prSet presAssocID="{B6C9B3A7-FC1C-4D20-9F61-D12229528014}" presName="text2" presStyleLbl="fgAcc2" presStyleIdx="1" presStyleCnt="2" custScaleX="418307" custLinFactNeighborX="-10994" custLinFactNeighborY="3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EC397-7BDA-4F1D-8877-DA1B6C1D12BA}" type="pres">
      <dgm:prSet presAssocID="{B6C9B3A7-FC1C-4D20-9F61-D12229528014}" presName="hierChild3" presStyleCnt="0"/>
      <dgm:spPr/>
    </dgm:pt>
    <dgm:pt modelId="{676F9920-6821-410C-83BA-2B79BE13D7B3}" type="pres">
      <dgm:prSet presAssocID="{D25AC591-CC48-4582-BD92-83A6B43F3B5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ED9152A-0A5B-4786-9E59-639E9B60C79F}" type="pres">
      <dgm:prSet presAssocID="{95DE8961-3C19-491B-9DAD-5D56216065DC}" presName="hierRoot3" presStyleCnt="0"/>
      <dgm:spPr/>
    </dgm:pt>
    <dgm:pt modelId="{1204F59C-9550-45F2-B4AA-56C5BDAD2D33}" type="pres">
      <dgm:prSet presAssocID="{95DE8961-3C19-491B-9DAD-5D56216065DC}" presName="composite3" presStyleCnt="0"/>
      <dgm:spPr/>
    </dgm:pt>
    <dgm:pt modelId="{F716C11B-DC60-4BA1-8C11-F35A7D8C392A}" type="pres">
      <dgm:prSet presAssocID="{95DE8961-3C19-491B-9DAD-5D56216065DC}" presName="background3" presStyleLbl="node3" presStyleIdx="2" presStyleCnt="3"/>
      <dgm:spPr/>
    </dgm:pt>
    <dgm:pt modelId="{9811EA01-356F-4E65-9F24-4B744A3FD925}" type="pres">
      <dgm:prSet presAssocID="{95DE8961-3C19-491B-9DAD-5D56216065DC}" presName="text3" presStyleLbl="fgAcc3" presStyleIdx="2" presStyleCnt="3" custScaleX="422274" custScaleY="313225" custLinFactNeighborX="-4778" custLinFactNeighborY="16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B3300-95B3-464D-82AE-FFFBC1EF76E5}" type="pres">
      <dgm:prSet presAssocID="{95DE8961-3C19-491B-9DAD-5D56216065DC}" presName="hierChild4" presStyleCnt="0"/>
      <dgm:spPr/>
    </dgm:pt>
    <dgm:pt modelId="{7A8ECF63-074E-4183-9775-54E3682BC5E1}" type="pres">
      <dgm:prSet presAssocID="{F4C8677F-1877-4D9D-9EE8-E35BDB484816}" presName="Name23" presStyleLbl="parChTrans1D4" presStyleIdx="1" presStyleCnt="2"/>
      <dgm:spPr/>
      <dgm:t>
        <a:bodyPr/>
        <a:lstStyle/>
        <a:p>
          <a:endParaRPr lang="ru-RU"/>
        </a:p>
      </dgm:t>
    </dgm:pt>
    <dgm:pt modelId="{842EB69E-6FEA-48B4-A3A2-821E2C82776C}" type="pres">
      <dgm:prSet presAssocID="{EC03AAB7-5EBD-4A0B-955A-6D1B4B5E0F0E}" presName="hierRoot4" presStyleCnt="0"/>
      <dgm:spPr/>
    </dgm:pt>
    <dgm:pt modelId="{0AFC9CA5-30CA-44E2-87E7-F2FF177296E6}" type="pres">
      <dgm:prSet presAssocID="{EC03AAB7-5EBD-4A0B-955A-6D1B4B5E0F0E}" presName="composite4" presStyleCnt="0"/>
      <dgm:spPr/>
    </dgm:pt>
    <dgm:pt modelId="{722A644F-DFB7-4D21-952F-02B5F424C555}" type="pres">
      <dgm:prSet presAssocID="{EC03AAB7-5EBD-4A0B-955A-6D1B4B5E0F0E}" presName="background4" presStyleLbl="node4" presStyleIdx="1" presStyleCnt="2"/>
      <dgm:spPr/>
    </dgm:pt>
    <dgm:pt modelId="{FC8918A5-F07E-4DCB-B65D-AFA227E055A9}" type="pres">
      <dgm:prSet presAssocID="{EC03AAB7-5EBD-4A0B-955A-6D1B4B5E0F0E}" presName="text4" presStyleLbl="fgAcc4" presStyleIdx="1" presStyleCnt="2" custScaleX="245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26256-9215-4DC7-A2FE-600125DFD816}" type="pres">
      <dgm:prSet presAssocID="{EC03AAB7-5EBD-4A0B-955A-6D1B4B5E0F0E}" presName="hierChild5" presStyleCnt="0"/>
      <dgm:spPr/>
    </dgm:pt>
  </dgm:ptLst>
  <dgm:cxnLst>
    <dgm:cxn modelId="{C7C5514E-D81D-42C5-B3D4-AB657935747A}" srcId="{E1F6F0A6-C01E-4692-9B15-32DA658867E8}" destId="{FBDD59F5-4FDB-465F-954A-A5BA9098CC4A}" srcOrd="1" destOrd="0" parTransId="{0475DB6C-25FD-47A6-BC18-1694A043D978}" sibTransId="{3B2028B0-8C2B-43B9-9D5E-FA9565BB74B8}"/>
    <dgm:cxn modelId="{0F300046-9442-401C-B98C-E42E97F09974}" type="presOf" srcId="{B6C9B3A7-FC1C-4D20-9F61-D12229528014}" destId="{5A64D045-E09D-4D1E-9915-B359AFE8B5BC}" srcOrd="0" destOrd="0" presId="urn:microsoft.com/office/officeart/2005/8/layout/hierarchy1"/>
    <dgm:cxn modelId="{5BFC8F0F-B5F8-47ED-8E28-8F0F4019C486}" type="presOf" srcId="{FFF32577-2215-49B3-B2C8-366082CE0E08}" destId="{BE5BA74A-3E3F-414D-B87D-C8DF290F882A}" srcOrd="0" destOrd="0" presId="urn:microsoft.com/office/officeart/2005/8/layout/hierarchy1"/>
    <dgm:cxn modelId="{9DBA28A5-5BF2-4766-828A-2DD9B78F15DD}" srcId="{36E46664-38BD-478E-B811-62E8CDE048CC}" destId="{6FDA67C1-3E81-47AF-8F51-2685F47BAA19}" srcOrd="0" destOrd="0" parTransId="{E4A7F709-6B0D-4DD5-8683-B697B7357B8D}" sibTransId="{A45A1CB3-BE29-4C07-AFA3-87A211815BEC}"/>
    <dgm:cxn modelId="{DE0FB61C-37BD-4E66-BE07-E97A200BF69C}" srcId="{B6C9B3A7-FC1C-4D20-9F61-D12229528014}" destId="{95DE8961-3C19-491B-9DAD-5D56216065DC}" srcOrd="0" destOrd="0" parTransId="{D25AC591-CC48-4582-BD92-83A6B43F3B52}" sibTransId="{D059A736-69DE-459D-BF6B-C6DBC01B7FA1}"/>
    <dgm:cxn modelId="{6E99489A-760F-42A3-BC3B-514041F61320}" type="presOf" srcId="{E87BBFED-927C-404E-9406-551767EE2E13}" destId="{A0E6324C-0DE2-465A-A44F-2CD6BC764882}" srcOrd="0" destOrd="0" presId="urn:microsoft.com/office/officeart/2005/8/layout/hierarchy1"/>
    <dgm:cxn modelId="{6D48F8E8-B368-421B-8EB0-F69F383E76D4}" type="presOf" srcId="{0475DB6C-25FD-47A6-BC18-1694A043D978}" destId="{40BF7DB0-69D8-469D-8AE4-CC0B8FD7AC15}" srcOrd="0" destOrd="0" presId="urn:microsoft.com/office/officeart/2005/8/layout/hierarchy1"/>
    <dgm:cxn modelId="{40D9D8BD-C85F-4079-B936-5C327F30FA13}" type="presOf" srcId="{2361B42A-9E40-4664-B370-7CBF4C100497}" destId="{1B9656CD-E599-4032-AF4B-9187478A2673}" srcOrd="0" destOrd="0" presId="urn:microsoft.com/office/officeart/2005/8/layout/hierarchy1"/>
    <dgm:cxn modelId="{A9A9F968-B245-46DE-B46E-3D3C6B2D8A8D}" type="presOf" srcId="{B14701F9-A7EE-48E5-A752-CB0BCF04BFEE}" destId="{826A58B3-9C92-4EE2-9479-F8C91D52D35C}" srcOrd="0" destOrd="0" presId="urn:microsoft.com/office/officeart/2005/8/layout/hierarchy1"/>
    <dgm:cxn modelId="{6E591545-C0CC-48BC-8F5B-B71164A19AA3}" type="presOf" srcId="{EC03AAB7-5EBD-4A0B-955A-6D1B4B5E0F0E}" destId="{FC8918A5-F07E-4DCB-B65D-AFA227E055A9}" srcOrd="0" destOrd="0" presId="urn:microsoft.com/office/officeart/2005/8/layout/hierarchy1"/>
    <dgm:cxn modelId="{72FC5763-9AE1-46A4-BAC9-CA5AF5F2CD3F}" type="presOf" srcId="{FBDD59F5-4FDB-465F-954A-A5BA9098CC4A}" destId="{21699C7E-47B6-4B95-8B98-6995CA43D1EB}" srcOrd="0" destOrd="0" presId="urn:microsoft.com/office/officeart/2005/8/layout/hierarchy1"/>
    <dgm:cxn modelId="{2544ED7D-45D9-4B31-B0D9-1CBE4741B57F}" srcId="{6FDA67C1-3E81-47AF-8F51-2685F47BAA19}" destId="{B6C9B3A7-FC1C-4D20-9F61-D12229528014}" srcOrd="1" destOrd="0" parTransId="{FFF32577-2215-49B3-B2C8-366082CE0E08}" sibTransId="{ABAFEB49-C88D-4678-82EF-3F847D9CB260}"/>
    <dgm:cxn modelId="{E2928E5B-CA0F-4167-BB80-530CD4A2A217}" type="presOf" srcId="{F4C8677F-1877-4D9D-9EE8-E35BDB484816}" destId="{7A8ECF63-074E-4183-9775-54E3682BC5E1}" srcOrd="0" destOrd="0" presId="urn:microsoft.com/office/officeart/2005/8/layout/hierarchy1"/>
    <dgm:cxn modelId="{52A48A66-E5B7-4F12-BC8D-DCCCE7F9350E}" type="presOf" srcId="{E1F6F0A6-C01E-4692-9B15-32DA658867E8}" destId="{7C10D200-A52B-4DDF-B261-E5C716430675}" srcOrd="0" destOrd="0" presId="urn:microsoft.com/office/officeart/2005/8/layout/hierarchy1"/>
    <dgm:cxn modelId="{BF4D978E-89BC-4493-8643-FBDC74C6CD48}" srcId="{6FDA67C1-3E81-47AF-8F51-2685F47BAA19}" destId="{E1F6F0A6-C01E-4692-9B15-32DA658867E8}" srcOrd="0" destOrd="0" parTransId="{6931753F-5015-4942-B988-5216B51D0196}" sibTransId="{DD45CD17-B4F4-4D49-9021-3682132DBBD2}"/>
    <dgm:cxn modelId="{F0666978-4280-4EDC-BFF4-356EEC0838D5}" srcId="{E1F6F0A6-C01E-4692-9B15-32DA658867E8}" destId="{E87BBFED-927C-404E-9406-551767EE2E13}" srcOrd="0" destOrd="0" parTransId="{2361B42A-9E40-4664-B370-7CBF4C100497}" sibTransId="{437B0319-EAD7-4162-BFED-9BAD24AA9F16}"/>
    <dgm:cxn modelId="{13F85211-E54D-48DF-BD71-CBAAED223C11}" srcId="{E87BBFED-927C-404E-9406-551767EE2E13}" destId="{410A1473-74E7-4EB8-88C9-570A6C6780A0}" srcOrd="0" destOrd="0" parTransId="{B14701F9-A7EE-48E5-A752-CB0BCF04BFEE}" sibTransId="{C36E72A5-7318-410D-A60D-B7A265FC5774}"/>
    <dgm:cxn modelId="{C61613E8-A6BB-4F26-AA40-2C8D24A34A71}" type="presOf" srcId="{6FDA67C1-3E81-47AF-8F51-2685F47BAA19}" destId="{AD5BD3C6-A4C8-4CD7-891D-FFE2809A0C62}" srcOrd="0" destOrd="0" presId="urn:microsoft.com/office/officeart/2005/8/layout/hierarchy1"/>
    <dgm:cxn modelId="{971D74D9-E58B-4510-A2C6-DA0CCA39A2AE}" srcId="{95DE8961-3C19-491B-9DAD-5D56216065DC}" destId="{EC03AAB7-5EBD-4A0B-955A-6D1B4B5E0F0E}" srcOrd="0" destOrd="0" parTransId="{F4C8677F-1877-4D9D-9EE8-E35BDB484816}" sibTransId="{E9AA5984-CC42-45A0-8421-9FBFB9BDD8FD}"/>
    <dgm:cxn modelId="{358B633E-0B30-4589-A8DD-89FBBA225ED3}" type="presOf" srcId="{D25AC591-CC48-4582-BD92-83A6B43F3B52}" destId="{676F9920-6821-410C-83BA-2B79BE13D7B3}" srcOrd="0" destOrd="0" presId="urn:microsoft.com/office/officeart/2005/8/layout/hierarchy1"/>
    <dgm:cxn modelId="{DC2637F6-A582-46FB-9A2A-86463313CAE7}" type="presOf" srcId="{36E46664-38BD-478E-B811-62E8CDE048CC}" destId="{056B46BD-DB71-4C34-AE03-BAFD9D5D4725}" srcOrd="0" destOrd="0" presId="urn:microsoft.com/office/officeart/2005/8/layout/hierarchy1"/>
    <dgm:cxn modelId="{3B95DC66-08AC-4BEC-9A0E-930F87D3A9FB}" type="presOf" srcId="{6931753F-5015-4942-B988-5216B51D0196}" destId="{A90E4827-C12B-4398-8EF1-BE56FAE3CA64}" srcOrd="0" destOrd="0" presId="urn:microsoft.com/office/officeart/2005/8/layout/hierarchy1"/>
    <dgm:cxn modelId="{83C172A8-6DCF-475B-B24F-B908B85FF25A}" type="presOf" srcId="{95DE8961-3C19-491B-9DAD-5D56216065DC}" destId="{9811EA01-356F-4E65-9F24-4B744A3FD925}" srcOrd="0" destOrd="0" presId="urn:microsoft.com/office/officeart/2005/8/layout/hierarchy1"/>
    <dgm:cxn modelId="{FE2A000E-C054-4518-ADC4-256A70AC83BC}" type="presOf" srcId="{410A1473-74E7-4EB8-88C9-570A6C6780A0}" destId="{48DB6077-EB9C-44B7-AB39-7E8362B8A96D}" srcOrd="0" destOrd="0" presId="urn:microsoft.com/office/officeart/2005/8/layout/hierarchy1"/>
    <dgm:cxn modelId="{80167CF8-037B-40E5-8BA8-3E4804CE4AD1}" type="presParOf" srcId="{056B46BD-DB71-4C34-AE03-BAFD9D5D4725}" destId="{63F2D616-BA05-4F6D-8747-2C5B8B822A96}" srcOrd="0" destOrd="0" presId="urn:microsoft.com/office/officeart/2005/8/layout/hierarchy1"/>
    <dgm:cxn modelId="{99A7DAD5-FBBE-47E6-8E53-D4364D1D7957}" type="presParOf" srcId="{63F2D616-BA05-4F6D-8747-2C5B8B822A96}" destId="{E5735788-192E-4152-8898-D446B09AC279}" srcOrd="0" destOrd="0" presId="urn:microsoft.com/office/officeart/2005/8/layout/hierarchy1"/>
    <dgm:cxn modelId="{C3D5E515-34D9-4607-89A8-C2626FF5B98A}" type="presParOf" srcId="{E5735788-192E-4152-8898-D446B09AC279}" destId="{ABD2EA41-4FDC-4D34-B9D4-CC3BDA6AB35A}" srcOrd="0" destOrd="0" presId="urn:microsoft.com/office/officeart/2005/8/layout/hierarchy1"/>
    <dgm:cxn modelId="{482E478F-20C9-4B2F-B474-22366DF224FD}" type="presParOf" srcId="{E5735788-192E-4152-8898-D446B09AC279}" destId="{AD5BD3C6-A4C8-4CD7-891D-FFE2809A0C62}" srcOrd="1" destOrd="0" presId="urn:microsoft.com/office/officeart/2005/8/layout/hierarchy1"/>
    <dgm:cxn modelId="{5E03922E-837D-4C7B-B619-6BBEA4828EEF}" type="presParOf" srcId="{63F2D616-BA05-4F6D-8747-2C5B8B822A96}" destId="{12420B26-3237-4456-A5D0-A0E540716475}" srcOrd="1" destOrd="0" presId="urn:microsoft.com/office/officeart/2005/8/layout/hierarchy1"/>
    <dgm:cxn modelId="{B1376E65-8BD2-4EF0-A6F6-99FAE31D30FD}" type="presParOf" srcId="{12420B26-3237-4456-A5D0-A0E540716475}" destId="{A90E4827-C12B-4398-8EF1-BE56FAE3CA64}" srcOrd="0" destOrd="0" presId="urn:microsoft.com/office/officeart/2005/8/layout/hierarchy1"/>
    <dgm:cxn modelId="{D7809504-292E-4B52-8655-16DCC986894D}" type="presParOf" srcId="{12420B26-3237-4456-A5D0-A0E540716475}" destId="{B6A98BBE-9FD4-4579-91E7-78A09D0DD76B}" srcOrd="1" destOrd="0" presId="urn:microsoft.com/office/officeart/2005/8/layout/hierarchy1"/>
    <dgm:cxn modelId="{90F06CF4-FE97-4676-AD6D-18C28CDCF431}" type="presParOf" srcId="{B6A98BBE-9FD4-4579-91E7-78A09D0DD76B}" destId="{34FCD7C6-9EB6-4BCE-B66F-BAC92AB045CF}" srcOrd="0" destOrd="0" presId="urn:microsoft.com/office/officeart/2005/8/layout/hierarchy1"/>
    <dgm:cxn modelId="{A4584B01-05B5-47AA-B24B-5B1FF24C5C11}" type="presParOf" srcId="{34FCD7C6-9EB6-4BCE-B66F-BAC92AB045CF}" destId="{D12D937D-4028-4C44-A081-D99E1517B594}" srcOrd="0" destOrd="0" presId="urn:microsoft.com/office/officeart/2005/8/layout/hierarchy1"/>
    <dgm:cxn modelId="{F1518BF0-4E37-403A-838C-851BFB5965E7}" type="presParOf" srcId="{34FCD7C6-9EB6-4BCE-B66F-BAC92AB045CF}" destId="{7C10D200-A52B-4DDF-B261-E5C716430675}" srcOrd="1" destOrd="0" presId="urn:microsoft.com/office/officeart/2005/8/layout/hierarchy1"/>
    <dgm:cxn modelId="{B76088AD-5CA6-4548-98C8-3C366108CA66}" type="presParOf" srcId="{B6A98BBE-9FD4-4579-91E7-78A09D0DD76B}" destId="{25D9A3C9-3D43-4C15-96BC-B24BBE1CB159}" srcOrd="1" destOrd="0" presId="urn:microsoft.com/office/officeart/2005/8/layout/hierarchy1"/>
    <dgm:cxn modelId="{96939A1C-5849-4932-9D99-AA88ECB65BBC}" type="presParOf" srcId="{25D9A3C9-3D43-4C15-96BC-B24BBE1CB159}" destId="{1B9656CD-E599-4032-AF4B-9187478A2673}" srcOrd="0" destOrd="0" presId="urn:microsoft.com/office/officeart/2005/8/layout/hierarchy1"/>
    <dgm:cxn modelId="{9A221DCF-0E62-405F-B9D5-80C4AAA601C5}" type="presParOf" srcId="{25D9A3C9-3D43-4C15-96BC-B24BBE1CB159}" destId="{04664380-9F68-48CA-9C34-EAC189164CDB}" srcOrd="1" destOrd="0" presId="urn:microsoft.com/office/officeart/2005/8/layout/hierarchy1"/>
    <dgm:cxn modelId="{E7F225CC-34D4-4BA7-8129-B687DB0BABB9}" type="presParOf" srcId="{04664380-9F68-48CA-9C34-EAC189164CDB}" destId="{978203C7-3813-448C-A24D-A8729FB54AE9}" srcOrd="0" destOrd="0" presId="urn:microsoft.com/office/officeart/2005/8/layout/hierarchy1"/>
    <dgm:cxn modelId="{4E315CDA-EEEA-4D46-B607-D48D03AA1021}" type="presParOf" srcId="{978203C7-3813-448C-A24D-A8729FB54AE9}" destId="{8BF82CFC-EA3B-4C74-97A5-FAD94F606FDD}" srcOrd="0" destOrd="0" presId="urn:microsoft.com/office/officeart/2005/8/layout/hierarchy1"/>
    <dgm:cxn modelId="{4035EBDA-31EF-470A-84E3-A5079BA950A8}" type="presParOf" srcId="{978203C7-3813-448C-A24D-A8729FB54AE9}" destId="{A0E6324C-0DE2-465A-A44F-2CD6BC764882}" srcOrd="1" destOrd="0" presId="urn:microsoft.com/office/officeart/2005/8/layout/hierarchy1"/>
    <dgm:cxn modelId="{F811F9D5-B406-451F-A10B-ECA8648053DC}" type="presParOf" srcId="{04664380-9F68-48CA-9C34-EAC189164CDB}" destId="{C647EF61-ABAB-4D89-9A95-2AE6C01DA13A}" srcOrd="1" destOrd="0" presId="urn:microsoft.com/office/officeart/2005/8/layout/hierarchy1"/>
    <dgm:cxn modelId="{FE0577C8-DB16-40CB-BBFA-6C4AC9555E91}" type="presParOf" srcId="{C647EF61-ABAB-4D89-9A95-2AE6C01DA13A}" destId="{826A58B3-9C92-4EE2-9479-F8C91D52D35C}" srcOrd="0" destOrd="0" presId="urn:microsoft.com/office/officeart/2005/8/layout/hierarchy1"/>
    <dgm:cxn modelId="{355E67D2-B758-4D93-8B7C-399B7575FBAC}" type="presParOf" srcId="{C647EF61-ABAB-4D89-9A95-2AE6C01DA13A}" destId="{564A191E-D4D5-405F-875F-001BDF216F06}" srcOrd="1" destOrd="0" presId="urn:microsoft.com/office/officeart/2005/8/layout/hierarchy1"/>
    <dgm:cxn modelId="{5AE0FEBE-7305-4371-8419-D30C48CD5E8A}" type="presParOf" srcId="{564A191E-D4D5-405F-875F-001BDF216F06}" destId="{8FBCB70F-1640-4DEF-8BAA-B78D4BD8EA78}" srcOrd="0" destOrd="0" presId="urn:microsoft.com/office/officeart/2005/8/layout/hierarchy1"/>
    <dgm:cxn modelId="{BB8E9817-5568-4968-BA89-A01A0CD1DDC1}" type="presParOf" srcId="{8FBCB70F-1640-4DEF-8BAA-B78D4BD8EA78}" destId="{14EA18C2-903C-496B-8905-AF6E6EC972A0}" srcOrd="0" destOrd="0" presId="urn:microsoft.com/office/officeart/2005/8/layout/hierarchy1"/>
    <dgm:cxn modelId="{9FF9FFC6-D3E2-4F82-9DDF-125A63293759}" type="presParOf" srcId="{8FBCB70F-1640-4DEF-8BAA-B78D4BD8EA78}" destId="{48DB6077-EB9C-44B7-AB39-7E8362B8A96D}" srcOrd="1" destOrd="0" presId="urn:microsoft.com/office/officeart/2005/8/layout/hierarchy1"/>
    <dgm:cxn modelId="{DDC5AB97-F720-4780-964F-B6B896910424}" type="presParOf" srcId="{564A191E-D4D5-405F-875F-001BDF216F06}" destId="{3DDDA4B9-C314-4188-A520-0A41080017C3}" srcOrd="1" destOrd="0" presId="urn:microsoft.com/office/officeart/2005/8/layout/hierarchy1"/>
    <dgm:cxn modelId="{B7B45244-25B7-4311-8361-E475D9E65A02}" type="presParOf" srcId="{25D9A3C9-3D43-4C15-96BC-B24BBE1CB159}" destId="{40BF7DB0-69D8-469D-8AE4-CC0B8FD7AC15}" srcOrd="2" destOrd="0" presId="urn:microsoft.com/office/officeart/2005/8/layout/hierarchy1"/>
    <dgm:cxn modelId="{D728F420-92EA-4EB9-91FF-1089F0B39F1D}" type="presParOf" srcId="{25D9A3C9-3D43-4C15-96BC-B24BBE1CB159}" destId="{1A262C7C-5BCF-4093-A693-3321F9EF3158}" srcOrd="3" destOrd="0" presId="urn:microsoft.com/office/officeart/2005/8/layout/hierarchy1"/>
    <dgm:cxn modelId="{5BD71106-7161-459B-8138-A4E87CDDCDA9}" type="presParOf" srcId="{1A262C7C-5BCF-4093-A693-3321F9EF3158}" destId="{A10E127E-75B1-4509-A3A4-7E28FFAC17C1}" srcOrd="0" destOrd="0" presId="urn:microsoft.com/office/officeart/2005/8/layout/hierarchy1"/>
    <dgm:cxn modelId="{8D993A0C-9668-47A6-A82D-3C3088440C1B}" type="presParOf" srcId="{A10E127E-75B1-4509-A3A4-7E28FFAC17C1}" destId="{3D5BAFC0-1A5B-4342-83DD-77DF4422FD5E}" srcOrd="0" destOrd="0" presId="urn:microsoft.com/office/officeart/2005/8/layout/hierarchy1"/>
    <dgm:cxn modelId="{AD8FE4EF-EC67-4B6D-A918-EF2FC9206F6B}" type="presParOf" srcId="{A10E127E-75B1-4509-A3A4-7E28FFAC17C1}" destId="{21699C7E-47B6-4B95-8B98-6995CA43D1EB}" srcOrd="1" destOrd="0" presId="urn:microsoft.com/office/officeart/2005/8/layout/hierarchy1"/>
    <dgm:cxn modelId="{F9F41BA9-3D77-47FF-A23E-24A0BFC55AE8}" type="presParOf" srcId="{1A262C7C-5BCF-4093-A693-3321F9EF3158}" destId="{F07E653D-EE34-4117-9822-46978EC7A251}" srcOrd="1" destOrd="0" presId="urn:microsoft.com/office/officeart/2005/8/layout/hierarchy1"/>
    <dgm:cxn modelId="{22F1D423-9E80-4BE1-A8BE-125478CCACA1}" type="presParOf" srcId="{12420B26-3237-4456-A5D0-A0E540716475}" destId="{BE5BA74A-3E3F-414D-B87D-C8DF290F882A}" srcOrd="2" destOrd="0" presId="urn:microsoft.com/office/officeart/2005/8/layout/hierarchy1"/>
    <dgm:cxn modelId="{60676019-6B60-4689-900E-FBD0C7EA1FA5}" type="presParOf" srcId="{12420B26-3237-4456-A5D0-A0E540716475}" destId="{225294BE-11DA-4FE9-8F70-048C439A933F}" srcOrd="3" destOrd="0" presId="urn:microsoft.com/office/officeart/2005/8/layout/hierarchy1"/>
    <dgm:cxn modelId="{E012F68E-8648-4B9F-BBD8-A7B0F659C38A}" type="presParOf" srcId="{225294BE-11DA-4FE9-8F70-048C439A933F}" destId="{B90A888E-B4B3-47CB-A673-F19399BB2B5E}" srcOrd="0" destOrd="0" presId="urn:microsoft.com/office/officeart/2005/8/layout/hierarchy1"/>
    <dgm:cxn modelId="{D475A5D8-304E-4452-B607-A816115A8D83}" type="presParOf" srcId="{B90A888E-B4B3-47CB-A673-F19399BB2B5E}" destId="{050DC4D6-006B-408E-B447-ABEE3B851074}" srcOrd="0" destOrd="0" presId="urn:microsoft.com/office/officeart/2005/8/layout/hierarchy1"/>
    <dgm:cxn modelId="{E6FF422B-268A-4DD4-9E16-54309506FF0B}" type="presParOf" srcId="{B90A888E-B4B3-47CB-A673-F19399BB2B5E}" destId="{5A64D045-E09D-4D1E-9915-B359AFE8B5BC}" srcOrd="1" destOrd="0" presId="urn:microsoft.com/office/officeart/2005/8/layout/hierarchy1"/>
    <dgm:cxn modelId="{844FF4A2-107A-4DDA-BAFC-AB840B655525}" type="presParOf" srcId="{225294BE-11DA-4FE9-8F70-048C439A933F}" destId="{F56EC397-7BDA-4F1D-8877-DA1B6C1D12BA}" srcOrd="1" destOrd="0" presId="urn:microsoft.com/office/officeart/2005/8/layout/hierarchy1"/>
    <dgm:cxn modelId="{1EABDA63-DBC7-494C-BC3E-355A333D4FAE}" type="presParOf" srcId="{F56EC397-7BDA-4F1D-8877-DA1B6C1D12BA}" destId="{676F9920-6821-410C-83BA-2B79BE13D7B3}" srcOrd="0" destOrd="0" presId="urn:microsoft.com/office/officeart/2005/8/layout/hierarchy1"/>
    <dgm:cxn modelId="{14906F8A-C2E2-41D3-ADD8-F9C1EC2A4553}" type="presParOf" srcId="{F56EC397-7BDA-4F1D-8877-DA1B6C1D12BA}" destId="{5ED9152A-0A5B-4786-9E59-639E9B60C79F}" srcOrd="1" destOrd="0" presId="urn:microsoft.com/office/officeart/2005/8/layout/hierarchy1"/>
    <dgm:cxn modelId="{44F7352A-A1B1-4665-97C0-C39590BF1ED3}" type="presParOf" srcId="{5ED9152A-0A5B-4786-9E59-639E9B60C79F}" destId="{1204F59C-9550-45F2-B4AA-56C5BDAD2D33}" srcOrd="0" destOrd="0" presId="urn:microsoft.com/office/officeart/2005/8/layout/hierarchy1"/>
    <dgm:cxn modelId="{9087E98C-321D-442E-ADC0-BC2B244DF754}" type="presParOf" srcId="{1204F59C-9550-45F2-B4AA-56C5BDAD2D33}" destId="{F716C11B-DC60-4BA1-8C11-F35A7D8C392A}" srcOrd="0" destOrd="0" presId="urn:microsoft.com/office/officeart/2005/8/layout/hierarchy1"/>
    <dgm:cxn modelId="{38763C45-AB3B-4A5E-A350-20F315D1E2DF}" type="presParOf" srcId="{1204F59C-9550-45F2-B4AA-56C5BDAD2D33}" destId="{9811EA01-356F-4E65-9F24-4B744A3FD925}" srcOrd="1" destOrd="0" presId="urn:microsoft.com/office/officeart/2005/8/layout/hierarchy1"/>
    <dgm:cxn modelId="{937A7514-7E1E-40A0-ACA1-DE5D5E5ED431}" type="presParOf" srcId="{5ED9152A-0A5B-4786-9E59-639E9B60C79F}" destId="{774B3300-95B3-464D-82AE-FFFBC1EF76E5}" srcOrd="1" destOrd="0" presId="urn:microsoft.com/office/officeart/2005/8/layout/hierarchy1"/>
    <dgm:cxn modelId="{889EC96A-366E-4A55-AEE9-4F0E808DD089}" type="presParOf" srcId="{774B3300-95B3-464D-82AE-FFFBC1EF76E5}" destId="{7A8ECF63-074E-4183-9775-54E3682BC5E1}" srcOrd="0" destOrd="0" presId="urn:microsoft.com/office/officeart/2005/8/layout/hierarchy1"/>
    <dgm:cxn modelId="{3E3F5815-ABE4-4D8B-A5B2-D58377BF0485}" type="presParOf" srcId="{774B3300-95B3-464D-82AE-FFFBC1EF76E5}" destId="{842EB69E-6FEA-48B4-A3A2-821E2C82776C}" srcOrd="1" destOrd="0" presId="urn:microsoft.com/office/officeart/2005/8/layout/hierarchy1"/>
    <dgm:cxn modelId="{A8A21531-9BD2-4059-8724-E031FBC53725}" type="presParOf" srcId="{842EB69E-6FEA-48B4-A3A2-821E2C82776C}" destId="{0AFC9CA5-30CA-44E2-87E7-F2FF177296E6}" srcOrd="0" destOrd="0" presId="urn:microsoft.com/office/officeart/2005/8/layout/hierarchy1"/>
    <dgm:cxn modelId="{62DFB917-4D26-4870-80EA-B74A3FC658C3}" type="presParOf" srcId="{0AFC9CA5-30CA-44E2-87E7-F2FF177296E6}" destId="{722A644F-DFB7-4D21-952F-02B5F424C555}" srcOrd="0" destOrd="0" presId="urn:microsoft.com/office/officeart/2005/8/layout/hierarchy1"/>
    <dgm:cxn modelId="{7B776D66-E988-4670-9FB9-B3738A33BEC3}" type="presParOf" srcId="{0AFC9CA5-30CA-44E2-87E7-F2FF177296E6}" destId="{FC8918A5-F07E-4DCB-B65D-AFA227E055A9}" srcOrd="1" destOrd="0" presId="urn:microsoft.com/office/officeart/2005/8/layout/hierarchy1"/>
    <dgm:cxn modelId="{6C61550D-46E1-4390-AD08-49877B7CADB0}" type="presParOf" srcId="{842EB69E-6FEA-48B4-A3A2-821E2C82776C}" destId="{9D526256-9215-4DC7-A2FE-600125DFD8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F1D1EE-1671-4B80-B208-318417547E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7317D-354A-4CB8-98F2-18E24FDE7A26}">
      <dgm:prSet phldrT="[Текст]"/>
      <dgm:spPr/>
      <dgm:t>
        <a:bodyPr/>
        <a:lstStyle/>
        <a:p>
          <a:r>
            <a:rPr lang="ru-RU" b="1" dirty="0" smtClean="0"/>
            <a:t>Период действия</a:t>
          </a:r>
          <a:endParaRPr lang="ru-RU" b="1" dirty="0"/>
        </a:p>
      </dgm:t>
    </dgm:pt>
    <dgm:pt modelId="{5CE32674-CB15-4AFF-9C14-49A6839F91EE}" type="parTrans" cxnId="{A58B4AE8-C2E3-41E6-A140-4AFACCBCE48D}">
      <dgm:prSet/>
      <dgm:spPr/>
      <dgm:t>
        <a:bodyPr/>
        <a:lstStyle/>
        <a:p>
          <a:endParaRPr lang="ru-RU"/>
        </a:p>
      </dgm:t>
    </dgm:pt>
    <dgm:pt modelId="{C2C5B975-3BB6-479A-905F-39F4FCA70C62}" type="sibTrans" cxnId="{A58B4AE8-C2E3-41E6-A140-4AFACCBCE48D}">
      <dgm:prSet/>
      <dgm:spPr/>
      <dgm:t>
        <a:bodyPr/>
        <a:lstStyle/>
        <a:p>
          <a:endParaRPr lang="ru-RU"/>
        </a:p>
      </dgm:t>
    </dgm:pt>
    <dgm:pt modelId="{690E66AC-22EF-4332-9922-2F3612F177D7}">
      <dgm:prSet phldrT="[Текст]" custT="1"/>
      <dgm:spPr/>
      <dgm:t>
        <a:bodyPr/>
        <a:lstStyle/>
        <a:p>
          <a:r>
            <a:rPr lang="ru-RU" sz="1600" b="1" dirty="0" smtClean="0"/>
            <a:t>1986-1994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6B35C799-38D5-4322-95CF-EDBD4049C096}" type="parTrans" cxnId="{0EE69251-16E1-4338-832D-2E71E648BF52}">
      <dgm:prSet/>
      <dgm:spPr/>
      <dgm:t>
        <a:bodyPr/>
        <a:lstStyle/>
        <a:p>
          <a:endParaRPr lang="ru-RU"/>
        </a:p>
      </dgm:t>
    </dgm:pt>
    <dgm:pt modelId="{C9ADC19B-0698-4A43-93E6-B8082F2086BD}" type="sibTrans" cxnId="{0EE69251-16E1-4338-832D-2E71E648BF52}">
      <dgm:prSet/>
      <dgm:spPr/>
      <dgm:t>
        <a:bodyPr/>
        <a:lstStyle/>
        <a:p>
          <a:endParaRPr lang="ru-RU"/>
        </a:p>
      </dgm:t>
    </dgm:pt>
    <dgm:pt modelId="{510D7947-1653-449B-8EC1-30FEC26B262A}">
      <dgm:prSet phldrT="[Текст]" custT="1"/>
      <dgm:spPr/>
      <dgm:t>
        <a:bodyPr/>
        <a:lstStyle/>
        <a:p>
          <a:r>
            <a:rPr lang="ru-RU" sz="1600" b="1" dirty="0" smtClean="0"/>
            <a:t>1994-1999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1C82FA71-BC6E-4CCB-A059-54480392AECC}" type="parTrans" cxnId="{AD3F2386-38CA-458A-A6A1-8F5815FB9B7C}">
      <dgm:prSet/>
      <dgm:spPr/>
      <dgm:t>
        <a:bodyPr/>
        <a:lstStyle/>
        <a:p>
          <a:endParaRPr lang="ru-RU"/>
        </a:p>
      </dgm:t>
    </dgm:pt>
    <dgm:pt modelId="{155779B6-179E-4544-8385-6CF8E29080C5}" type="sibTrans" cxnId="{AD3F2386-38CA-458A-A6A1-8F5815FB9B7C}">
      <dgm:prSet/>
      <dgm:spPr/>
      <dgm:t>
        <a:bodyPr/>
        <a:lstStyle/>
        <a:p>
          <a:endParaRPr lang="ru-RU"/>
        </a:p>
      </dgm:t>
    </dgm:pt>
    <dgm:pt modelId="{0EBEB329-2F8C-4767-B507-767CAA4A6307}">
      <dgm:prSet phldrT="[Текст]"/>
      <dgm:spPr/>
      <dgm:t>
        <a:bodyPr/>
        <a:lstStyle/>
        <a:p>
          <a:r>
            <a:rPr lang="ru-RU" b="1" dirty="0" smtClean="0"/>
            <a:t>Класс 2</a:t>
          </a:r>
          <a:endParaRPr lang="ru-RU" b="1" dirty="0"/>
        </a:p>
      </dgm:t>
    </dgm:pt>
    <dgm:pt modelId="{A072205D-27F5-4270-BAF6-45FF3D222147}" type="parTrans" cxnId="{66EC1569-740B-41D5-88DB-7E9555306755}">
      <dgm:prSet/>
      <dgm:spPr/>
      <dgm:t>
        <a:bodyPr/>
        <a:lstStyle/>
        <a:p>
          <a:endParaRPr lang="ru-RU"/>
        </a:p>
      </dgm:t>
    </dgm:pt>
    <dgm:pt modelId="{E39BF1F5-5B1B-454B-AEE2-0217DE0A6B77}" type="sibTrans" cxnId="{66EC1569-740B-41D5-88DB-7E9555306755}">
      <dgm:prSet/>
      <dgm:spPr/>
      <dgm:t>
        <a:bodyPr/>
        <a:lstStyle/>
        <a:p>
          <a:endParaRPr lang="ru-RU"/>
        </a:p>
      </dgm:t>
    </dgm:pt>
    <dgm:pt modelId="{1C707FE8-55AC-43A7-89B9-A9FB706CA170}">
      <dgm:prSet phldrT="[Текст]" custT="1"/>
      <dgm:spPr/>
      <dgm:t>
        <a:bodyPr/>
        <a:lstStyle/>
        <a:p>
          <a:r>
            <a:rPr lang="ru-RU" sz="1600" b="1" dirty="0" smtClean="0"/>
            <a:t>≤ПДУ</a:t>
          </a:r>
          <a:endParaRPr lang="ru-RU" sz="1600" b="1" dirty="0"/>
        </a:p>
      </dgm:t>
    </dgm:pt>
    <dgm:pt modelId="{29A4F0ED-80A9-4EA4-82BF-67B2BA73D56E}" type="parTrans" cxnId="{064B460E-9DB6-4594-B5A0-0480642C8B34}">
      <dgm:prSet/>
      <dgm:spPr/>
      <dgm:t>
        <a:bodyPr/>
        <a:lstStyle/>
        <a:p>
          <a:endParaRPr lang="ru-RU"/>
        </a:p>
      </dgm:t>
    </dgm:pt>
    <dgm:pt modelId="{F6BC2E2C-B7C9-4DC4-A8F5-40FCD2AEA770}" type="sibTrans" cxnId="{064B460E-9DB6-4594-B5A0-0480642C8B34}">
      <dgm:prSet/>
      <dgm:spPr/>
      <dgm:t>
        <a:bodyPr/>
        <a:lstStyle/>
        <a:p>
          <a:endParaRPr lang="ru-RU"/>
        </a:p>
      </dgm:t>
    </dgm:pt>
    <dgm:pt modelId="{274937FC-2666-43DE-AE2C-EF9C1904BB59}">
      <dgm:prSet phldrT="[Текст]"/>
      <dgm:spPr/>
      <dgm:t>
        <a:bodyPr/>
        <a:lstStyle/>
        <a:p>
          <a:r>
            <a:rPr lang="ru-RU" b="1" dirty="0" smtClean="0"/>
            <a:t>Класс 3.1</a:t>
          </a:r>
          <a:endParaRPr lang="ru-RU" b="1" dirty="0"/>
        </a:p>
      </dgm:t>
    </dgm:pt>
    <dgm:pt modelId="{91DA69C4-6940-4044-A4AD-6C40CC3DE663}" type="parTrans" cxnId="{9B8E19F2-9C99-42C5-B70C-F76D9B8F0E10}">
      <dgm:prSet/>
      <dgm:spPr/>
      <dgm:t>
        <a:bodyPr/>
        <a:lstStyle/>
        <a:p>
          <a:endParaRPr lang="ru-RU"/>
        </a:p>
      </dgm:t>
    </dgm:pt>
    <dgm:pt modelId="{124832C6-030E-4801-92FF-B2FB39A126AF}" type="sibTrans" cxnId="{9B8E19F2-9C99-42C5-B70C-F76D9B8F0E10}">
      <dgm:prSet/>
      <dgm:spPr/>
      <dgm:t>
        <a:bodyPr/>
        <a:lstStyle/>
        <a:p>
          <a:endParaRPr lang="ru-RU"/>
        </a:p>
      </dgm:t>
    </dgm:pt>
    <dgm:pt modelId="{E9AAF111-7841-4049-B706-BA70AFF54EB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10</a:t>
          </a:r>
          <a:endParaRPr lang="ru-RU" sz="1600" b="1" dirty="0">
            <a:solidFill>
              <a:srgbClr val="FF0000"/>
            </a:solidFill>
          </a:endParaRPr>
        </a:p>
      </dgm:t>
    </dgm:pt>
    <dgm:pt modelId="{8C90D0F6-3D27-4D5B-9DC0-764EB55F0DF9}" type="parTrans" cxnId="{57AA0919-3E75-4F38-BD22-89777E735C14}">
      <dgm:prSet/>
      <dgm:spPr/>
      <dgm:t>
        <a:bodyPr/>
        <a:lstStyle/>
        <a:p>
          <a:endParaRPr lang="ru-RU"/>
        </a:p>
      </dgm:t>
    </dgm:pt>
    <dgm:pt modelId="{F9E7B5CB-92C6-46F8-83F3-33C4EAE2E736}" type="sibTrans" cxnId="{57AA0919-3E75-4F38-BD22-89777E735C14}">
      <dgm:prSet/>
      <dgm:spPr/>
      <dgm:t>
        <a:bodyPr/>
        <a:lstStyle/>
        <a:p>
          <a:endParaRPr lang="ru-RU"/>
        </a:p>
      </dgm:t>
    </dgm:pt>
    <dgm:pt modelId="{4CB27F42-C7BF-4CF3-A015-1D7BE95972C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10</a:t>
          </a:r>
          <a:endParaRPr lang="ru-RU" sz="1600" b="1" dirty="0">
            <a:solidFill>
              <a:srgbClr val="FF0000"/>
            </a:solidFill>
          </a:endParaRPr>
        </a:p>
      </dgm:t>
    </dgm:pt>
    <dgm:pt modelId="{36824566-03E3-4D2C-BE3A-F34D9CBEBDC6}" type="parTrans" cxnId="{13ACCBEB-B1F5-4C9B-AFE0-F478CFB6FA8E}">
      <dgm:prSet/>
      <dgm:spPr/>
      <dgm:t>
        <a:bodyPr/>
        <a:lstStyle/>
        <a:p>
          <a:endParaRPr lang="ru-RU"/>
        </a:p>
      </dgm:t>
    </dgm:pt>
    <dgm:pt modelId="{846B50A6-ED82-4685-8D0A-703D8D332EEE}" type="sibTrans" cxnId="{13ACCBEB-B1F5-4C9B-AFE0-F478CFB6FA8E}">
      <dgm:prSet/>
      <dgm:spPr/>
      <dgm:t>
        <a:bodyPr/>
        <a:lstStyle/>
        <a:p>
          <a:endParaRPr lang="ru-RU"/>
        </a:p>
      </dgm:t>
    </dgm:pt>
    <dgm:pt modelId="{6710E9B3-E24E-4689-A263-E27D9D32A27D}">
      <dgm:prSet custT="1"/>
      <dgm:spPr/>
      <dgm:t>
        <a:bodyPr/>
        <a:lstStyle/>
        <a:p>
          <a:r>
            <a:rPr lang="ru-RU" sz="1600" b="1" dirty="0" smtClean="0"/>
            <a:t>1999-2005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1C207AC5-0448-4213-BEA1-E91A891EDD9C}" type="parTrans" cxnId="{CE137264-86F3-4238-9011-CDF505A1B641}">
      <dgm:prSet/>
      <dgm:spPr/>
      <dgm:t>
        <a:bodyPr/>
        <a:lstStyle/>
        <a:p>
          <a:endParaRPr lang="ru-RU"/>
        </a:p>
      </dgm:t>
    </dgm:pt>
    <dgm:pt modelId="{CBCCF9FA-C83C-49A0-BF67-B4CBB94CD9C4}" type="sibTrans" cxnId="{CE137264-86F3-4238-9011-CDF505A1B641}">
      <dgm:prSet/>
      <dgm:spPr/>
      <dgm:t>
        <a:bodyPr/>
        <a:lstStyle/>
        <a:p>
          <a:endParaRPr lang="ru-RU"/>
        </a:p>
      </dgm:t>
    </dgm:pt>
    <dgm:pt modelId="{7506224F-2D4D-40E9-8FE8-ECECC7E2D9E8}">
      <dgm:prSet custT="1"/>
      <dgm:spPr/>
      <dgm:t>
        <a:bodyPr/>
        <a:lstStyle/>
        <a:p>
          <a:r>
            <a:rPr lang="ru-RU" sz="1600" b="1" dirty="0" smtClean="0"/>
            <a:t>2005-2014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31432949-53AE-40DA-8468-89E69B7C63EF}" type="parTrans" cxnId="{65A08611-42C5-48CE-9B7C-C7BA26620487}">
      <dgm:prSet/>
      <dgm:spPr/>
      <dgm:t>
        <a:bodyPr/>
        <a:lstStyle/>
        <a:p>
          <a:endParaRPr lang="ru-RU"/>
        </a:p>
      </dgm:t>
    </dgm:pt>
    <dgm:pt modelId="{DDD7B956-C326-42DE-A1D4-34D82BC64237}" type="sibTrans" cxnId="{65A08611-42C5-48CE-9B7C-C7BA26620487}">
      <dgm:prSet/>
      <dgm:spPr/>
      <dgm:t>
        <a:bodyPr/>
        <a:lstStyle/>
        <a:p>
          <a:endParaRPr lang="ru-RU"/>
        </a:p>
      </dgm:t>
    </dgm:pt>
    <dgm:pt modelId="{306FB03B-9BC7-4836-A514-4966E662F894}">
      <dgm:prSet custT="1"/>
      <dgm:spPr/>
      <dgm:t>
        <a:bodyPr/>
        <a:lstStyle/>
        <a:p>
          <a:r>
            <a:rPr lang="ru-RU" sz="1600" b="1" dirty="0" smtClean="0"/>
            <a:t>ПДУ</a:t>
          </a:r>
          <a:endParaRPr lang="ru-RU" sz="1600" b="1" dirty="0"/>
        </a:p>
      </dgm:t>
    </dgm:pt>
    <dgm:pt modelId="{A5890A42-76BD-4AC7-A25C-6D3F8B1827A8}" type="parTrans" cxnId="{BB3D2230-39FA-4BE4-8FEB-62FE50FA3200}">
      <dgm:prSet/>
      <dgm:spPr/>
      <dgm:t>
        <a:bodyPr/>
        <a:lstStyle/>
        <a:p>
          <a:endParaRPr lang="ru-RU"/>
        </a:p>
      </dgm:t>
    </dgm:pt>
    <dgm:pt modelId="{7B46CD06-5EE6-4F24-A7B4-757E4C1EF0F8}" type="sibTrans" cxnId="{BB3D2230-39FA-4BE4-8FEB-62FE50FA3200}">
      <dgm:prSet/>
      <dgm:spPr/>
      <dgm:t>
        <a:bodyPr/>
        <a:lstStyle/>
        <a:p>
          <a:endParaRPr lang="ru-RU"/>
        </a:p>
      </dgm:t>
    </dgm:pt>
    <dgm:pt modelId="{1D74D8D7-6FAC-4683-8B87-8E1F7D7484FF}">
      <dgm:prSet custT="1"/>
      <dgm:spPr/>
      <dgm:t>
        <a:bodyPr/>
        <a:lstStyle/>
        <a:p>
          <a:r>
            <a:rPr lang="ru-RU" sz="900" b="1" dirty="0" smtClean="0"/>
            <a:t>≤</a:t>
          </a:r>
          <a:r>
            <a:rPr lang="ru-RU" sz="1600" b="1" dirty="0" smtClean="0"/>
            <a:t>ПДУ</a:t>
          </a:r>
          <a:endParaRPr lang="ru-RU" sz="1600" b="1" dirty="0"/>
        </a:p>
      </dgm:t>
    </dgm:pt>
    <dgm:pt modelId="{C214CCE8-96EB-4D49-9DB9-576C00A841A2}" type="parTrans" cxnId="{465AD7B4-47CD-4896-BF91-D3766F1B97C1}">
      <dgm:prSet/>
      <dgm:spPr/>
      <dgm:t>
        <a:bodyPr/>
        <a:lstStyle/>
        <a:p>
          <a:endParaRPr lang="ru-RU"/>
        </a:p>
      </dgm:t>
    </dgm:pt>
    <dgm:pt modelId="{75F47FE1-D44B-4292-898F-3F7FB1A33A5C}" type="sibTrans" cxnId="{465AD7B4-47CD-4896-BF91-D3766F1B97C1}">
      <dgm:prSet/>
      <dgm:spPr/>
      <dgm:t>
        <a:bodyPr/>
        <a:lstStyle/>
        <a:p>
          <a:endParaRPr lang="ru-RU"/>
        </a:p>
      </dgm:t>
    </dgm:pt>
    <dgm:pt modelId="{99264E00-0314-4513-9A7A-8EEBA13E2A90}">
      <dgm:prSet phldrT="[Текст]" custT="1"/>
      <dgm:spPr/>
      <dgm:t>
        <a:bodyPr/>
        <a:lstStyle/>
        <a:p>
          <a:r>
            <a:rPr lang="ru-RU" sz="1600" b="1" dirty="0" smtClean="0"/>
            <a:t>≤ПДУ</a:t>
          </a:r>
          <a:endParaRPr lang="ru-RU" sz="1600" b="1" dirty="0"/>
        </a:p>
      </dgm:t>
    </dgm:pt>
    <dgm:pt modelId="{3544B5E3-7281-48E7-B859-65A3DE6E612E}" type="sibTrans" cxnId="{2D309962-7141-45EC-829A-A0C50FFD7CA8}">
      <dgm:prSet/>
      <dgm:spPr/>
      <dgm:t>
        <a:bodyPr/>
        <a:lstStyle/>
        <a:p>
          <a:endParaRPr lang="ru-RU"/>
        </a:p>
      </dgm:t>
    </dgm:pt>
    <dgm:pt modelId="{E3CBFB91-7949-46B5-ACB1-F502E8EAF87B}" type="parTrans" cxnId="{2D309962-7141-45EC-829A-A0C50FFD7CA8}">
      <dgm:prSet/>
      <dgm:spPr/>
      <dgm:t>
        <a:bodyPr/>
        <a:lstStyle/>
        <a:p>
          <a:endParaRPr lang="ru-RU"/>
        </a:p>
      </dgm:t>
    </dgm:pt>
    <dgm:pt modelId="{75B3EF96-DDFA-4729-9A5E-8F0B4B91223E}">
      <dgm:prSet custT="1"/>
      <dgm:spPr/>
      <dgm:t>
        <a:bodyPr/>
        <a:lstStyle/>
        <a:p>
          <a:r>
            <a:rPr lang="ru-RU" sz="1600" b="1" dirty="0" smtClean="0"/>
            <a:t>5</a:t>
          </a:r>
          <a:endParaRPr lang="ru-RU" sz="1600" b="1" dirty="0"/>
        </a:p>
      </dgm:t>
    </dgm:pt>
    <dgm:pt modelId="{4D5F4CCB-2E8C-4D66-A7D8-CC23D8765EBE}" type="parTrans" cxnId="{A25D8BD5-5DC4-4EC1-A60F-5F7F864F8710}">
      <dgm:prSet/>
      <dgm:spPr/>
      <dgm:t>
        <a:bodyPr/>
        <a:lstStyle/>
        <a:p>
          <a:endParaRPr lang="ru-RU"/>
        </a:p>
      </dgm:t>
    </dgm:pt>
    <dgm:pt modelId="{C979854A-517E-4A0C-BA44-38C923AA70FE}" type="sibTrans" cxnId="{A25D8BD5-5DC4-4EC1-A60F-5F7F864F8710}">
      <dgm:prSet/>
      <dgm:spPr/>
      <dgm:t>
        <a:bodyPr/>
        <a:lstStyle/>
        <a:p>
          <a:endParaRPr lang="ru-RU"/>
        </a:p>
      </dgm:t>
    </dgm:pt>
    <dgm:pt modelId="{90D282AD-8F81-4DE7-AF0A-55FB2036EC04}">
      <dgm:prSet custT="1"/>
      <dgm:spPr/>
      <dgm:t>
        <a:bodyPr/>
        <a:lstStyle/>
        <a:p>
          <a:r>
            <a:rPr lang="ru-RU" sz="1600" b="1" dirty="0" smtClean="0"/>
            <a:t>5</a:t>
          </a:r>
          <a:endParaRPr lang="ru-RU" sz="1600" b="1" dirty="0"/>
        </a:p>
      </dgm:t>
    </dgm:pt>
    <dgm:pt modelId="{54D091B4-5CCC-424F-9BDF-A47A7CB3A3CE}" type="parTrans" cxnId="{7EBF57F7-160E-46EC-8D29-7988D6FFE362}">
      <dgm:prSet/>
      <dgm:spPr/>
      <dgm:t>
        <a:bodyPr/>
        <a:lstStyle/>
        <a:p>
          <a:endParaRPr lang="ru-RU"/>
        </a:p>
      </dgm:t>
    </dgm:pt>
    <dgm:pt modelId="{AF51FB69-9BC9-41D3-9D34-83259C8A772F}" type="sibTrans" cxnId="{7EBF57F7-160E-46EC-8D29-7988D6FFE362}">
      <dgm:prSet/>
      <dgm:spPr/>
      <dgm:t>
        <a:bodyPr/>
        <a:lstStyle/>
        <a:p>
          <a:endParaRPr lang="ru-RU"/>
        </a:p>
      </dgm:t>
    </dgm:pt>
    <dgm:pt modelId="{49A89E53-4362-4225-8C22-A63AAA262F66}">
      <dgm:prSet/>
      <dgm:spPr/>
      <dgm:t>
        <a:bodyPr/>
        <a:lstStyle/>
        <a:p>
          <a:r>
            <a:rPr lang="ru-RU" b="1" dirty="0" smtClean="0"/>
            <a:t>Класс 3.2</a:t>
          </a:r>
          <a:endParaRPr lang="ru-RU" b="1" dirty="0"/>
        </a:p>
      </dgm:t>
    </dgm:pt>
    <dgm:pt modelId="{F929AA33-335D-4B0A-8C03-1448BFE2D0BB}" type="parTrans" cxnId="{3E35AF28-2766-49E5-B1B5-BC049A459CA8}">
      <dgm:prSet/>
      <dgm:spPr/>
      <dgm:t>
        <a:bodyPr/>
        <a:lstStyle/>
        <a:p>
          <a:endParaRPr lang="ru-RU"/>
        </a:p>
      </dgm:t>
    </dgm:pt>
    <dgm:pt modelId="{7A098A13-4E76-480A-AC87-8F0DFC6DA158}" type="sibTrans" cxnId="{3E35AF28-2766-49E5-B1B5-BC049A459CA8}">
      <dgm:prSet/>
      <dgm:spPr/>
      <dgm:t>
        <a:bodyPr/>
        <a:lstStyle/>
        <a:p>
          <a:endParaRPr lang="ru-RU"/>
        </a:p>
      </dgm:t>
    </dgm:pt>
    <dgm:pt modelId="{E688E555-BBBD-4674-A310-556DB7CC3715}">
      <dgm:prSet/>
      <dgm:spPr/>
      <dgm:t>
        <a:bodyPr/>
        <a:lstStyle/>
        <a:p>
          <a:r>
            <a:rPr lang="ru-RU" b="1" dirty="0" smtClean="0"/>
            <a:t>Класс 3.3</a:t>
          </a:r>
          <a:endParaRPr lang="ru-RU" b="1" dirty="0"/>
        </a:p>
      </dgm:t>
    </dgm:pt>
    <dgm:pt modelId="{511C5A50-A3AA-4528-93A2-D1BA5E2BA705}" type="parTrans" cxnId="{61FB4CCC-85E7-4737-A46A-6F5E7B833C8A}">
      <dgm:prSet/>
      <dgm:spPr/>
      <dgm:t>
        <a:bodyPr/>
        <a:lstStyle/>
        <a:p>
          <a:endParaRPr lang="ru-RU"/>
        </a:p>
      </dgm:t>
    </dgm:pt>
    <dgm:pt modelId="{1DCBEE09-0109-4994-A454-D0FA597B407F}" type="sibTrans" cxnId="{61FB4CCC-85E7-4737-A46A-6F5E7B833C8A}">
      <dgm:prSet/>
      <dgm:spPr/>
      <dgm:t>
        <a:bodyPr/>
        <a:lstStyle/>
        <a:p>
          <a:endParaRPr lang="ru-RU"/>
        </a:p>
      </dgm:t>
    </dgm:pt>
    <dgm:pt modelId="{5852AF67-CD90-432E-812B-D94BE2570991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50000"/>
                </a:schemeClr>
              </a:solidFill>
            </a:rPr>
            <a:t>11-15</a:t>
          </a:r>
          <a:endParaRPr lang="ru-RU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40FFC84E-DB92-4546-96BC-164664578CD7}" type="parTrans" cxnId="{EE6F1BEE-2073-4950-8D24-41D8A253A51A}">
      <dgm:prSet/>
      <dgm:spPr/>
      <dgm:t>
        <a:bodyPr/>
        <a:lstStyle/>
        <a:p>
          <a:endParaRPr lang="ru-RU"/>
        </a:p>
      </dgm:t>
    </dgm:pt>
    <dgm:pt modelId="{A707EC24-4427-4A5A-92E4-8162E956ED01}" type="sibTrans" cxnId="{EE6F1BEE-2073-4950-8D24-41D8A253A51A}">
      <dgm:prSet/>
      <dgm:spPr/>
      <dgm:t>
        <a:bodyPr/>
        <a:lstStyle/>
        <a:p>
          <a:endParaRPr lang="ru-RU"/>
        </a:p>
      </dgm:t>
    </dgm:pt>
    <dgm:pt modelId="{94DD7553-A7F1-4938-8A04-E1C980E99A8E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25</a:t>
          </a:r>
          <a:endParaRPr lang="ru-RU" sz="1600" b="1" dirty="0">
            <a:solidFill>
              <a:srgbClr val="FF0000"/>
            </a:solidFill>
          </a:endParaRPr>
        </a:p>
      </dgm:t>
    </dgm:pt>
    <dgm:pt modelId="{89A2A812-817C-4DA3-948B-8E261874693C}" type="parTrans" cxnId="{3879711D-8F4E-4464-A5B7-010E2D661F78}">
      <dgm:prSet/>
      <dgm:spPr/>
      <dgm:t>
        <a:bodyPr/>
        <a:lstStyle/>
        <a:p>
          <a:endParaRPr lang="ru-RU"/>
        </a:p>
      </dgm:t>
    </dgm:pt>
    <dgm:pt modelId="{901DFFA0-1B14-4592-8DE8-DFB2CB6881BB}" type="sibTrans" cxnId="{3879711D-8F4E-4464-A5B7-010E2D661F78}">
      <dgm:prSet/>
      <dgm:spPr/>
      <dgm:t>
        <a:bodyPr/>
        <a:lstStyle/>
        <a:p>
          <a:endParaRPr lang="ru-RU"/>
        </a:p>
      </dgm:t>
    </dgm:pt>
    <dgm:pt modelId="{52BAB71A-8193-4629-9BB1-C917DFBC0CE3}">
      <dgm:prSet custT="1"/>
      <dgm:spPr/>
      <dgm:t>
        <a:bodyPr/>
        <a:lstStyle/>
        <a:p>
          <a:r>
            <a:rPr lang="ru-RU" sz="1600" b="1" dirty="0" smtClean="0"/>
            <a:t>15</a:t>
          </a:r>
          <a:endParaRPr lang="ru-RU" sz="1600" b="1" dirty="0"/>
        </a:p>
      </dgm:t>
    </dgm:pt>
    <dgm:pt modelId="{1A6818F0-0C81-49BE-B425-7FECA6A58E6B}" type="parTrans" cxnId="{0E6D8F77-1829-4745-A104-812D3CCE46B5}">
      <dgm:prSet/>
      <dgm:spPr/>
      <dgm:t>
        <a:bodyPr/>
        <a:lstStyle/>
        <a:p>
          <a:endParaRPr lang="ru-RU"/>
        </a:p>
      </dgm:t>
    </dgm:pt>
    <dgm:pt modelId="{54DB572E-40A8-4926-B262-6203E1752F85}" type="sibTrans" cxnId="{0E6D8F77-1829-4745-A104-812D3CCE46B5}">
      <dgm:prSet/>
      <dgm:spPr/>
      <dgm:t>
        <a:bodyPr/>
        <a:lstStyle/>
        <a:p>
          <a:endParaRPr lang="ru-RU"/>
        </a:p>
      </dgm:t>
    </dgm:pt>
    <dgm:pt modelId="{3D9EC5FB-5348-476A-A2A1-55F2B282BBDA}">
      <dgm:prSet custT="1"/>
      <dgm:spPr/>
      <dgm:t>
        <a:bodyPr/>
        <a:lstStyle/>
        <a:p>
          <a:r>
            <a:rPr lang="ru-RU" sz="1600" b="1" dirty="0" smtClean="0"/>
            <a:t>15</a:t>
          </a:r>
          <a:endParaRPr lang="ru-RU" sz="1600" b="1" dirty="0"/>
        </a:p>
      </dgm:t>
    </dgm:pt>
    <dgm:pt modelId="{BF8112A5-9DE7-4638-A408-906F6782D9B9}" type="parTrans" cxnId="{00CCFF3B-D65E-4BBA-A2E3-4BBFFE1AA8DF}">
      <dgm:prSet/>
      <dgm:spPr/>
      <dgm:t>
        <a:bodyPr/>
        <a:lstStyle/>
        <a:p>
          <a:endParaRPr lang="ru-RU"/>
        </a:p>
      </dgm:t>
    </dgm:pt>
    <dgm:pt modelId="{CB4C3118-51B4-42FB-A34E-C8A980946704}" type="sibTrans" cxnId="{00CCFF3B-D65E-4BBA-A2E3-4BBFFE1AA8DF}">
      <dgm:prSet/>
      <dgm:spPr/>
      <dgm:t>
        <a:bodyPr/>
        <a:lstStyle/>
        <a:p>
          <a:endParaRPr lang="ru-RU"/>
        </a:p>
      </dgm:t>
    </dgm:pt>
    <dgm:pt modelId="{7618CF8F-F624-4ACC-A2DE-3F6615648D58}">
      <dgm:prSet/>
      <dgm:spPr/>
      <dgm:t>
        <a:bodyPr/>
        <a:lstStyle/>
        <a:p>
          <a:r>
            <a:rPr lang="ru-RU" b="1" dirty="0" smtClean="0"/>
            <a:t>Класс 3.4</a:t>
          </a:r>
          <a:endParaRPr lang="ru-RU" b="1" dirty="0"/>
        </a:p>
      </dgm:t>
    </dgm:pt>
    <dgm:pt modelId="{B5016725-44EA-4DA7-915D-DD50466E3D50}" type="parTrans" cxnId="{C34752C8-6887-424F-BF56-A867C89D02BE}">
      <dgm:prSet/>
      <dgm:spPr/>
      <dgm:t>
        <a:bodyPr/>
        <a:lstStyle/>
        <a:p>
          <a:endParaRPr lang="ru-RU"/>
        </a:p>
      </dgm:t>
    </dgm:pt>
    <dgm:pt modelId="{A76005A7-6AEE-4BDF-B75F-512224656800}" type="sibTrans" cxnId="{C34752C8-6887-424F-BF56-A867C89D02BE}">
      <dgm:prSet/>
      <dgm:spPr/>
      <dgm:t>
        <a:bodyPr/>
        <a:lstStyle/>
        <a:p>
          <a:endParaRPr lang="ru-RU"/>
        </a:p>
      </dgm:t>
    </dgm:pt>
    <dgm:pt modelId="{5F26379E-0FA2-41C1-B2D3-7796F5A186EC}">
      <dgm:prSet/>
      <dgm:spPr/>
      <dgm:t>
        <a:bodyPr/>
        <a:lstStyle/>
        <a:p>
          <a:r>
            <a:rPr lang="ru-RU" b="1" dirty="0" smtClean="0"/>
            <a:t>Класс 4</a:t>
          </a:r>
          <a:endParaRPr lang="ru-RU" b="1" dirty="0"/>
        </a:p>
      </dgm:t>
    </dgm:pt>
    <dgm:pt modelId="{5EF53DED-4898-4E0C-AC17-32847DE226EA}" type="parTrans" cxnId="{846B88F4-E87B-4F1F-A96C-D28928F112C1}">
      <dgm:prSet/>
      <dgm:spPr/>
      <dgm:t>
        <a:bodyPr/>
        <a:lstStyle/>
        <a:p>
          <a:endParaRPr lang="ru-RU"/>
        </a:p>
      </dgm:t>
    </dgm:pt>
    <dgm:pt modelId="{C663555C-B6E5-4C21-A27F-67428A986A5F}" type="sibTrans" cxnId="{846B88F4-E87B-4F1F-A96C-D28928F112C1}">
      <dgm:prSet/>
      <dgm:spPr/>
      <dgm:t>
        <a:bodyPr/>
        <a:lstStyle/>
        <a:p>
          <a:endParaRPr lang="ru-RU"/>
        </a:p>
      </dgm:t>
    </dgm:pt>
    <dgm:pt modelId="{8BA5BA76-AB7F-445B-B83F-6357DC7FA7BD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&gt; 15</a:t>
          </a:r>
          <a:endParaRPr lang="ru-RU" sz="1600" b="1" dirty="0">
            <a:solidFill>
              <a:srgbClr val="FF0000"/>
            </a:solidFill>
          </a:endParaRPr>
        </a:p>
      </dgm:t>
    </dgm:pt>
    <dgm:pt modelId="{13C085EB-1398-4E20-B682-96FF8719A0AA}" type="parTrans" cxnId="{C1F85FDE-DD05-4106-9376-B2A091145823}">
      <dgm:prSet/>
      <dgm:spPr/>
      <dgm:t>
        <a:bodyPr/>
        <a:lstStyle/>
        <a:p>
          <a:endParaRPr lang="ru-RU"/>
        </a:p>
      </dgm:t>
    </dgm:pt>
    <dgm:pt modelId="{6C142B15-CAEC-4A89-8B4C-168A1F738F60}" type="sibTrans" cxnId="{C1F85FDE-DD05-4106-9376-B2A091145823}">
      <dgm:prSet/>
      <dgm:spPr/>
      <dgm:t>
        <a:bodyPr/>
        <a:lstStyle/>
        <a:p>
          <a:endParaRPr lang="ru-RU"/>
        </a:p>
      </dgm:t>
    </dgm:pt>
    <dgm:pt modelId="{1F7EA5DF-C517-494A-8A12-4C6CF3E926BF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40</a:t>
          </a:r>
          <a:endParaRPr lang="ru-RU" sz="1600" b="1" dirty="0">
            <a:solidFill>
              <a:srgbClr val="FF0000"/>
            </a:solidFill>
          </a:endParaRPr>
        </a:p>
      </dgm:t>
    </dgm:pt>
    <dgm:pt modelId="{54EDA24F-3F83-475E-925D-F3331976C2FC}" type="parTrans" cxnId="{0631FA6C-AC7C-42D6-9040-59F53E9A8925}">
      <dgm:prSet/>
      <dgm:spPr/>
      <dgm:t>
        <a:bodyPr/>
        <a:lstStyle/>
        <a:p>
          <a:endParaRPr lang="ru-RU"/>
        </a:p>
      </dgm:t>
    </dgm:pt>
    <dgm:pt modelId="{82E81577-6669-46D9-8602-B8DAB7733554}" type="sibTrans" cxnId="{0631FA6C-AC7C-42D6-9040-59F53E9A8925}">
      <dgm:prSet/>
      <dgm:spPr/>
      <dgm:t>
        <a:bodyPr/>
        <a:lstStyle/>
        <a:p>
          <a:endParaRPr lang="ru-RU"/>
        </a:p>
      </dgm:t>
    </dgm:pt>
    <dgm:pt modelId="{DC076998-C9FC-42A2-93B6-C8082C583FDB}">
      <dgm:prSet custT="1"/>
      <dgm:spPr/>
      <dgm:t>
        <a:bodyPr/>
        <a:lstStyle/>
        <a:p>
          <a:r>
            <a:rPr lang="en-US" sz="1600" b="1" dirty="0" smtClean="0"/>
            <a:t>25</a:t>
          </a:r>
          <a:endParaRPr lang="ru-RU" sz="1600" b="1" dirty="0"/>
        </a:p>
      </dgm:t>
    </dgm:pt>
    <dgm:pt modelId="{AFE43495-D24F-45FB-92D9-E3428C19FB36}" type="parTrans" cxnId="{6E6E250A-3504-4F1E-B2EB-08923FAB8271}">
      <dgm:prSet/>
      <dgm:spPr/>
      <dgm:t>
        <a:bodyPr/>
        <a:lstStyle/>
        <a:p>
          <a:endParaRPr lang="ru-RU"/>
        </a:p>
      </dgm:t>
    </dgm:pt>
    <dgm:pt modelId="{33F6EA84-CF03-44CD-8115-A1F9DE462928}" type="sibTrans" cxnId="{6E6E250A-3504-4F1E-B2EB-08923FAB8271}">
      <dgm:prSet/>
      <dgm:spPr/>
      <dgm:t>
        <a:bodyPr/>
        <a:lstStyle/>
        <a:p>
          <a:endParaRPr lang="ru-RU"/>
        </a:p>
      </dgm:t>
    </dgm:pt>
    <dgm:pt modelId="{D35D4767-B62C-49A0-939F-0E5C4F5AF616}">
      <dgm:prSet custT="1"/>
      <dgm:spPr/>
      <dgm:t>
        <a:bodyPr/>
        <a:lstStyle/>
        <a:p>
          <a:r>
            <a:rPr lang="en-US" sz="1600" b="1" dirty="0" smtClean="0"/>
            <a:t>25</a:t>
          </a:r>
          <a:endParaRPr lang="ru-RU" sz="1600" b="1" dirty="0"/>
        </a:p>
      </dgm:t>
    </dgm:pt>
    <dgm:pt modelId="{F3F63134-97DC-49BE-A8CE-152D59F06E31}" type="parTrans" cxnId="{145BB1C7-D278-4444-8B74-8B5A8883CDB9}">
      <dgm:prSet/>
      <dgm:spPr/>
      <dgm:t>
        <a:bodyPr/>
        <a:lstStyle/>
        <a:p>
          <a:endParaRPr lang="ru-RU"/>
        </a:p>
      </dgm:t>
    </dgm:pt>
    <dgm:pt modelId="{32F5B021-E330-4C86-910C-F5379F770B28}" type="sibTrans" cxnId="{145BB1C7-D278-4444-8B74-8B5A8883CDB9}">
      <dgm:prSet/>
      <dgm:spPr/>
      <dgm:t>
        <a:bodyPr/>
        <a:lstStyle/>
        <a:p>
          <a:endParaRPr lang="ru-RU"/>
        </a:p>
      </dgm:t>
    </dgm:pt>
    <dgm:pt modelId="{F3632E66-3B6A-41A5-8986-25F44EF2CC69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-</a:t>
          </a:r>
          <a:endParaRPr lang="ru-RU" sz="1600" b="1" dirty="0">
            <a:solidFill>
              <a:srgbClr val="FF0000"/>
            </a:solidFill>
          </a:endParaRPr>
        </a:p>
      </dgm:t>
    </dgm:pt>
    <dgm:pt modelId="{8FA74322-3757-4945-8A59-B80407165C2E}" type="parTrans" cxnId="{A12CA10F-5636-4ACA-A1B2-81FB3418A242}">
      <dgm:prSet/>
      <dgm:spPr/>
      <dgm:t>
        <a:bodyPr/>
        <a:lstStyle/>
        <a:p>
          <a:endParaRPr lang="ru-RU"/>
        </a:p>
      </dgm:t>
    </dgm:pt>
    <dgm:pt modelId="{4FE092F5-C6BC-4E4E-8AA9-6D19C4E27C0E}" type="sibTrans" cxnId="{A12CA10F-5636-4ACA-A1B2-81FB3418A242}">
      <dgm:prSet/>
      <dgm:spPr/>
      <dgm:t>
        <a:bodyPr/>
        <a:lstStyle/>
        <a:p>
          <a:endParaRPr lang="ru-RU"/>
        </a:p>
      </dgm:t>
    </dgm:pt>
    <dgm:pt modelId="{3BB26DE2-983B-4163-AC22-8A86CE41AE88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40</a:t>
          </a:r>
          <a:endParaRPr lang="ru-RU" sz="1600" b="1" dirty="0">
            <a:solidFill>
              <a:srgbClr val="FF0000"/>
            </a:solidFill>
          </a:endParaRPr>
        </a:p>
      </dgm:t>
    </dgm:pt>
    <dgm:pt modelId="{E8818CC2-01CB-4881-BC78-1B745C1328C4}" type="parTrans" cxnId="{EC2B1A4F-5413-4550-AE16-740D96A3B33B}">
      <dgm:prSet/>
      <dgm:spPr/>
      <dgm:t>
        <a:bodyPr/>
        <a:lstStyle/>
        <a:p>
          <a:endParaRPr lang="ru-RU"/>
        </a:p>
      </dgm:t>
    </dgm:pt>
    <dgm:pt modelId="{DE9F2251-1BE7-4B52-98E1-4847EDD6E24B}" type="sibTrans" cxnId="{EC2B1A4F-5413-4550-AE16-740D96A3B33B}">
      <dgm:prSet/>
      <dgm:spPr/>
      <dgm:t>
        <a:bodyPr/>
        <a:lstStyle/>
        <a:p>
          <a:endParaRPr lang="ru-RU"/>
        </a:p>
      </dgm:t>
    </dgm:pt>
    <dgm:pt modelId="{3ADEEB8C-25FE-45C8-BC94-809AF679D59E}">
      <dgm:prSet custT="1"/>
      <dgm:spPr/>
      <dgm:t>
        <a:bodyPr/>
        <a:lstStyle/>
        <a:p>
          <a:r>
            <a:rPr lang="en-US" sz="1600" b="1" dirty="0" smtClean="0"/>
            <a:t>35</a:t>
          </a:r>
          <a:endParaRPr lang="ru-RU" sz="1600" b="1" dirty="0"/>
        </a:p>
      </dgm:t>
    </dgm:pt>
    <dgm:pt modelId="{F79637D9-7E2C-409D-BD8D-3EA75CEB74E1}" type="parTrans" cxnId="{CB996CC6-90C5-4F10-9F4D-B8C07430D26D}">
      <dgm:prSet/>
      <dgm:spPr/>
      <dgm:t>
        <a:bodyPr/>
        <a:lstStyle/>
        <a:p>
          <a:endParaRPr lang="ru-RU"/>
        </a:p>
      </dgm:t>
    </dgm:pt>
    <dgm:pt modelId="{8B28D64C-6987-4A80-B30A-A5FA917BFD91}" type="sibTrans" cxnId="{CB996CC6-90C5-4F10-9F4D-B8C07430D26D}">
      <dgm:prSet/>
      <dgm:spPr/>
      <dgm:t>
        <a:bodyPr/>
        <a:lstStyle/>
        <a:p>
          <a:endParaRPr lang="ru-RU"/>
        </a:p>
      </dgm:t>
    </dgm:pt>
    <dgm:pt modelId="{D69520A9-DE6C-40A9-B55D-E3CEB3ED4F00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-</a:t>
          </a:r>
          <a:endParaRPr lang="ru-RU" sz="1600" b="1" dirty="0">
            <a:solidFill>
              <a:srgbClr val="FF0000"/>
            </a:solidFill>
          </a:endParaRPr>
        </a:p>
      </dgm:t>
    </dgm:pt>
    <dgm:pt modelId="{490EC972-F049-470F-97B1-1A78285A0E58}" type="parTrans" cxnId="{0994525E-69EF-43C1-9F11-F63F56BFB798}">
      <dgm:prSet/>
      <dgm:spPr/>
      <dgm:t>
        <a:bodyPr/>
        <a:lstStyle/>
        <a:p>
          <a:endParaRPr lang="ru-RU"/>
        </a:p>
      </dgm:t>
    </dgm:pt>
    <dgm:pt modelId="{D1C9785C-6966-40AA-920A-309DDAB8E96F}" type="sibTrans" cxnId="{0994525E-69EF-43C1-9F11-F63F56BFB798}">
      <dgm:prSet/>
      <dgm:spPr/>
      <dgm:t>
        <a:bodyPr/>
        <a:lstStyle/>
        <a:p>
          <a:endParaRPr lang="ru-RU"/>
        </a:p>
      </dgm:t>
    </dgm:pt>
    <dgm:pt modelId="{968D6C29-1192-458C-B3EF-1F6C1D399BD1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&gt;50</a:t>
          </a:r>
          <a:endParaRPr lang="ru-RU" sz="1600" b="1" dirty="0">
            <a:solidFill>
              <a:srgbClr val="FF0000"/>
            </a:solidFill>
          </a:endParaRPr>
        </a:p>
      </dgm:t>
    </dgm:pt>
    <dgm:pt modelId="{070E5F1E-3E17-4D49-AC28-321C8AF888C8}" type="parTrans" cxnId="{5EE6B697-C585-4AD2-9C27-C2EE4B327E29}">
      <dgm:prSet/>
      <dgm:spPr/>
      <dgm:t>
        <a:bodyPr/>
        <a:lstStyle/>
        <a:p>
          <a:endParaRPr lang="ru-RU"/>
        </a:p>
      </dgm:t>
    </dgm:pt>
    <dgm:pt modelId="{4DFE972C-A6A7-4756-BB75-D17BFB45D8D0}" type="sibTrans" cxnId="{5EE6B697-C585-4AD2-9C27-C2EE4B327E29}">
      <dgm:prSet/>
      <dgm:spPr/>
      <dgm:t>
        <a:bodyPr/>
        <a:lstStyle/>
        <a:p>
          <a:endParaRPr lang="ru-RU"/>
        </a:p>
      </dgm:t>
    </dgm:pt>
    <dgm:pt modelId="{23FBDED4-4AB2-4B4A-8898-BC47F21EF4EB}">
      <dgm:prSet custT="1"/>
      <dgm:spPr/>
      <dgm:t>
        <a:bodyPr/>
        <a:lstStyle/>
        <a:p>
          <a:r>
            <a:rPr lang="en-US" sz="1600" b="1" dirty="0" smtClean="0"/>
            <a:t>&gt;35</a:t>
          </a:r>
          <a:endParaRPr lang="ru-RU" sz="1600" b="1" dirty="0"/>
        </a:p>
      </dgm:t>
    </dgm:pt>
    <dgm:pt modelId="{05ED8AFF-6A67-4D70-91CA-147D1014480B}" type="parTrans" cxnId="{9517D899-0159-423C-A157-88C5A677A290}">
      <dgm:prSet/>
      <dgm:spPr/>
      <dgm:t>
        <a:bodyPr/>
        <a:lstStyle/>
        <a:p>
          <a:endParaRPr lang="ru-RU"/>
        </a:p>
      </dgm:t>
    </dgm:pt>
    <dgm:pt modelId="{4FA5F5B0-CE91-415D-ABF3-696A3C467CBA}" type="sibTrans" cxnId="{9517D899-0159-423C-A157-88C5A677A290}">
      <dgm:prSet/>
      <dgm:spPr/>
      <dgm:t>
        <a:bodyPr/>
        <a:lstStyle/>
        <a:p>
          <a:endParaRPr lang="ru-RU"/>
        </a:p>
      </dgm:t>
    </dgm:pt>
    <dgm:pt modelId="{34DC2223-1B88-4A95-AC97-4A6436F29E93}">
      <dgm:prSet custT="1"/>
      <dgm:spPr/>
      <dgm:t>
        <a:bodyPr/>
        <a:lstStyle/>
        <a:p>
          <a:r>
            <a:rPr lang="en-US" sz="1600" b="1" dirty="0" smtClean="0"/>
            <a:t>&gt;35</a:t>
          </a:r>
          <a:endParaRPr lang="ru-RU" sz="1600" b="1" dirty="0"/>
        </a:p>
      </dgm:t>
    </dgm:pt>
    <dgm:pt modelId="{A2E11D9B-AD6E-43D9-B44F-6668655BCF36}" type="parTrans" cxnId="{BD597944-9C15-48A3-AC93-A8DDDA6E95AB}">
      <dgm:prSet/>
      <dgm:spPr/>
      <dgm:t>
        <a:bodyPr/>
        <a:lstStyle/>
        <a:p>
          <a:endParaRPr lang="ru-RU"/>
        </a:p>
      </dgm:t>
    </dgm:pt>
    <dgm:pt modelId="{F9DED7C0-0EF0-4373-9EEC-AF935D20A299}" type="sibTrans" cxnId="{BD597944-9C15-48A3-AC93-A8DDDA6E95AB}">
      <dgm:prSet/>
      <dgm:spPr/>
      <dgm:t>
        <a:bodyPr/>
        <a:lstStyle/>
        <a:p>
          <a:endParaRPr lang="ru-RU"/>
        </a:p>
      </dgm:t>
    </dgm:pt>
    <dgm:pt modelId="{E8E91AAA-8A7B-416B-BEC1-41162DE79CB1}">
      <dgm:prSet custT="1"/>
      <dgm:spPr/>
      <dgm:t>
        <a:bodyPr/>
        <a:lstStyle/>
        <a:p>
          <a:r>
            <a:rPr lang="ru-RU" sz="1600" b="1" dirty="0" smtClean="0"/>
            <a:t>С 2014 г.</a:t>
          </a:r>
          <a:endParaRPr lang="ru-RU" sz="1600" b="1" dirty="0"/>
        </a:p>
      </dgm:t>
    </dgm:pt>
    <dgm:pt modelId="{32A9226B-C1CE-4721-815C-5A91645CAC70}" type="parTrans" cxnId="{927ACE41-3F10-48EA-9047-FB135FC077D5}">
      <dgm:prSet/>
      <dgm:spPr/>
      <dgm:t>
        <a:bodyPr/>
        <a:lstStyle/>
        <a:p>
          <a:endParaRPr lang="ru-RU"/>
        </a:p>
      </dgm:t>
    </dgm:pt>
    <dgm:pt modelId="{2596514C-191C-43E4-B8DF-06F84E4E9008}" type="sibTrans" cxnId="{927ACE41-3F10-48EA-9047-FB135FC077D5}">
      <dgm:prSet/>
      <dgm:spPr/>
      <dgm:t>
        <a:bodyPr/>
        <a:lstStyle/>
        <a:p>
          <a:endParaRPr lang="ru-RU"/>
        </a:p>
      </dgm:t>
    </dgm:pt>
    <dgm:pt modelId="{15A84D8B-3013-404A-A1C5-8456AD26D94A}">
      <dgm:prSet phldrT="[Текст]" custT="1"/>
      <dgm:spPr/>
      <dgm:t>
        <a:bodyPr/>
        <a:lstStyle/>
        <a:p>
          <a:r>
            <a:rPr lang="ru-RU" sz="1600" b="1" dirty="0" smtClean="0"/>
            <a:t>≤ПДУ</a:t>
          </a:r>
          <a:endParaRPr lang="ru-RU" sz="1600" b="1" dirty="0"/>
        </a:p>
      </dgm:t>
    </dgm:pt>
    <dgm:pt modelId="{C93FBEEE-1B70-4FDB-84BF-C2BCF059EBD4}" type="parTrans" cxnId="{D284B96E-64DB-48F5-9026-ADF94D1585A2}">
      <dgm:prSet/>
      <dgm:spPr/>
      <dgm:t>
        <a:bodyPr/>
        <a:lstStyle/>
        <a:p>
          <a:endParaRPr lang="ru-RU"/>
        </a:p>
      </dgm:t>
    </dgm:pt>
    <dgm:pt modelId="{D001F159-93D0-4733-B029-B2B3627524BE}" type="sibTrans" cxnId="{D284B96E-64DB-48F5-9026-ADF94D1585A2}">
      <dgm:prSet/>
      <dgm:spPr/>
      <dgm:t>
        <a:bodyPr/>
        <a:lstStyle/>
        <a:p>
          <a:endParaRPr lang="ru-RU"/>
        </a:p>
      </dgm:t>
    </dgm:pt>
    <dgm:pt modelId="{61D6B0BB-975D-49E1-8F2F-5A59ACFCCE77}">
      <dgm:prSet custT="1"/>
      <dgm:spPr/>
      <dgm:t>
        <a:bodyPr/>
        <a:lstStyle/>
        <a:p>
          <a:r>
            <a:rPr lang="ru-RU" sz="1600" b="1" dirty="0" smtClean="0"/>
            <a:t>5</a:t>
          </a:r>
          <a:endParaRPr lang="ru-RU" sz="1600" b="1" dirty="0"/>
        </a:p>
      </dgm:t>
    </dgm:pt>
    <dgm:pt modelId="{1AFA09BD-8AD8-4CA9-A88A-1A1323A1ABEA}" type="parTrans" cxnId="{730B1547-6D59-4CF1-AE6C-C692DD07269B}">
      <dgm:prSet/>
      <dgm:spPr/>
      <dgm:t>
        <a:bodyPr/>
        <a:lstStyle/>
        <a:p>
          <a:endParaRPr lang="ru-RU"/>
        </a:p>
      </dgm:t>
    </dgm:pt>
    <dgm:pt modelId="{AA4822FF-5D04-407E-A0D1-24189BAB3FD1}" type="sibTrans" cxnId="{730B1547-6D59-4CF1-AE6C-C692DD07269B}">
      <dgm:prSet/>
      <dgm:spPr/>
      <dgm:t>
        <a:bodyPr/>
        <a:lstStyle/>
        <a:p>
          <a:endParaRPr lang="ru-RU"/>
        </a:p>
      </dgm:t>
    </dgm:pt>
    <dgm:pt modelId="{639506EC-C60D-40F4-AD10-E82EEBB2DCD3}">
      <dgm:prSet custT="1"/>
      <dgm:spPr/>
      <dgm:t>
        <a:bodyPr/>
        <a:lstStyle/>
        <a:p>
          <a:r>
            <a:rPr lang="ru-RU" sz="1600" b="1" dirty="0" smtClean="0"/>
            <a:t>1</a:t>
          </a:r>
          <a:r>
            <a:rPr lang="en-US" sz="1600" b="1" dirty="0" smtClean="0"/>
            <a:t>5</a:t>
          </a:r>
          <a:endParaRPr lang="ru-RU" sz="1600" b="1" dirty="0"/>
        </a:p>
      </dgm:t>
    </dgm:pt>
    <dgm:pt modelId="{AF3E39D0-939B-4F84-91F7-E1B0BED74360}" type="parTrans" cxnId="{A06DE5CB-AEEF-4A5C-9E8B-8935E45F4BF1}">
      <dgm:prSet/>
      <dgm:spPr/>
      <dgm:t>
        <a:bodyPr/>
        <a:lstStyle/>
        <a:p>
          <a:endParaRPr lang="ru-RU"/>
        </a:p>
      </dgm:t>
    </dgm:pt>
    <dgm:pt modelId="{72DB98A6-B671-4B95-BA26-AC4569C0F2F8}" type="sibTrans" cxnId="{A06DE5CB-AEEF-4A5C-9E8B-8935E45F4BF1}">
      <dgm:prSet/>
      <dgm:spPr/>
      <dgm:t>
        <a:bodyPr/>
        <a:lstStyle/>
        <a:p>
          <a:endParaRPr lang="ru-RU"/>
        </a:p>
      </dgm:t>
    </dgm:pt>
    <dgm:pt modelId="{3FD277BA-E820-4FD4-8967-AFB9A7B3137C}">
      <dgm:prSet custT="1"/>
      <dgm:spPr/>
      <dgm:t>
        <a:bodyPr/>
        <a:lstStyle/>
        <a:p>
          <a:r>
            <a:rPr lang="ru-RU" sz="1600" b="1" dirty="0" smtClean="0"/>
            <a:t>1</a:t>
          </a:r>
          <a:r>
            <a:rPr lang="en-US" sz="1600" b="1" dirty="0" smtClean="0"/>
            <a:t>5-</a:t>
          </a:r>
          <a:r>
            <a:rPr lang="ru-RU" sz="1600" b="1" dirty="0" smtClean="0"/>
            <a:t>2</a:t>
          </a:r>
          <a:r>
            <a:rPr lang="en-US" sz="1600" b="1" dirty="0" smtClean="0"/>
            <a:t>5</a:t>
          </a:r>
          <a:endParaRPr lang="ru-RU" sz="1600" b="1" dirty="0"/>
        </a:p>
      </dgm:t>
    </dgm:pt>
    <dgm:pt modelId="{8C2EF0DF-2DAC-4177-BFB8-408FE3C9A003}" type="parTrans" cxnId="{9A3EAC79-67FF-459D-98AC-5969E8FF08D0}">
      <dgm:prSet/>
      <dgm:spPr/>
      <dgm:t>
        <a:bodyPr/>
        <a:lstStyle/>
        <a:p>
          <a:endParaRPr lang="ru-RU"/>
        </a:p>
      </dgm:t>
    </dgm:pt>
    <dgm:pt modelId="{4CA1C73E-B4D8-46DB-BF18-5C7B0F7EF219}" type="sibTrans" cxnId="{9A3EAC79-67FF-459D-98AC-5969E8FF08D0}">
      <dgm:prSet/>
      <dgm:spPr/>
      <dgm:t>
        <a:bodyPr/>
        <a:lstStyle/>
        <a:p>
          <a:endParaRPr lang="ru-RU"/>
        </a:p>
      </dgm:t>
    </dgm:pt>
    <dgm:pt modelId="{D04931FF-D259-42F7-810A-FFE8CBBE83BE}">
      <dgm:prSet custT="1"/>
      <dgm:spPr/>
      <dgm:t>
        <a:bodyPr/>
        <a:lstStyle/>
        <a:p>
          <a:r>
            <a:rPr lang="ru-RU" sz="1600" b="1" dirty="0" smtClean="0"/>
            <a:t>25-35</a:t>
          </a:r>
          <a:endParaRPr lang="ru-RU" sz="1600" b="1" dirty="0"/>
        </a:p>
      </dgm:t>
    </dgm:pt>
    <dgm:pt modelId="{2B14FC2D-05E6-4D2D-AF62-6CA18292315C}" type="parTrans" cxnId="{C0926D2A-AFBE-4E0B-A997-9C0A2C0D74D8}">
      <dgm:prSet/>
      <dgm:spPr/>
      <dgm:t>
        <a:bodyPr/>
        <a:lstStyle/>
        <a:p>
          <a:endParaRPr lang="ru-RU"/>
        </a:p>
      </dgm:t>
    </dgm:pt>
    <dgm:pt modelId="{5128EF51-DC49-43D5-A6AB-C9A40AB2ACB8}" type="sibTrans" cxnId="{C0926D2A-AFBE-4E0B-A997-9C0A2C0D74D8}">
      <dgm:prSet/>
      <dgm:spPr/>
      <dgm:t>
        <a:bodyPr/>
        <a:lstStyle/>
        <a:p>
          <a:endParaRPr lang="ru-RU"/>
        </a:p>
      </dgm:t>
    </dgm:pt>
    <dgm:pt modelId="{36139125-FFCB-42D1-BF0A-00912175DCB4}">
      <dgm:prSet custT="1"/>
      <dgm:spPr/>
      <dgm:t>
        <a:bodyPr/>
        <a:lstStyle/>
        <a:p>
          <a:r>
            <a:rPr lang="en-US" sz="1600" b="1" dirty="0" smtClean="0"/>
            <a:t>&gt;</a:t>
          </a:r>
          <a:r>
            <a:rPr lang="ru-RU" sz="1600" b="1" dirty="0" smtClean="0"/>
            <a:t>3</a:t>
          </a:r>
          <a:r>
            <a:rPr lang="en-US" sz="1600" b="1" dirty="0" smtClean="0"/>
            <a:t>5</a:t>
          </a:r>
          <a:endParaRPr lang="ru-RU" sz="1600" b="1" dirty="0"/>
        </a:p>
      </dgm:t>
    </dgm:pt>
    <dgm:pt modelId="{CC6D023F-97CA-4055-A5BF-93CA695374AB}" type="parTrans" cxnId="{FDED717A-0E28-42AE-886D-AFE12D3613B1}">
      <dgm:prSet/>
      <dgm:spPr/>
      <dgm:t>
        <a:bodyPr/>
        <a:lstStyle/>
        <a:p>
          <a:endParaRPr lang="ru-RU"/>
        </a:p>
      </dgm:t>
    </dgm:pt>
    <dgm:pt modelId="{94119FEF-91E0-465B-8743-36EE04E721FB}" type="sibTrans" cxnId="{FDED717A-0E28-42AE-886D-AFE12D3613B1}">
      <dgm:prSet/>
      <dgm:spPr/>
      <dgm:t>
        <a:bodyPr/>
        <a:lstStyle/>
        <a:p>
          <a:endParaRPr lang="ru-RU"/>
        </a:p>
      </dgm:t>
    </dgm:pt>
    <dgm:pt modelId="{2C1B1C83-C58F-499B-B778-1F439F72F300}">
      <dgm:prSet custT="1"/>
      <dgm:spPr/>
      <dgm:t>
        <a:bodyPr/>
        <a:lstStyle/>
        <a:p>
          <a:r>
            <a:rPr lang="en-US" sz="1600" b="1" dirty="0" smtClean="0"/>
            <a:t>35</a:t>
          </a:r>
          <a:endParaRPr lang="ru-RU" sz="1600" b="1" dirty="0"/>
        </a:p>
      </dgm:t>
    </dgm:pt>
    <dgm:pt modelId="{88095D96-3D2A-400D-B392-B03466A93A42}" type="sibTrans" cxnId="{637BBBC6-CB9B-41D9-B639-F59E736A0D71}">
      <dgm:prSet/>
      <dgm:spPr/>
      <dgm:t>
        <a:bodyPr/>
        <a:lstStyle/>
        <a:p>
          <a:endParaRPr lang="ru-RU"/>
        </a:p>
      </dgm:t>
    </dgm:pt>
    <dgm:pt modelId="{5D806670-C590-43BA-BAC9-4C30AFA90A02}" type="parTrans" cxnId="{637BBBC6-CB9B-41D9-B639-F59E736A0D71}">
      <dgm:prSet/>
      <dgm:spPr/>
      <dgm:t>
        <a:bodyPr/>
        <a:lstStyle/>
        <a:p>
          <a:endParaRPr lang="ru-RU"/>
        </a:p>
      </dgm:t>
    </dgm:pt>
    <dgm:pt modelId="{1A06DE35-F5CF-42BD-80C7-BB237B9CF2E5}" type="pres">
      <dgm:prSet presAssocID="{C8F1D1EE-1671-4B80-B208-318417547E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A54ACF-E9A4-4AB7-953B-D15894E71766}" type="pres">
      <dgm:prSet presAssocID="{1AC7317D-354A-4CB8-98F2-18E24FDE7A26}" presName="horFlow" presStyleCnt="0"/>
      <dgm:spPr/>
    </dgm:pt>
    <dgm:pt modelId="{E8158838-D986-415B-97B8-BA83DBEAA5F5}" type="pres">
      <dgm:prSet presAssocID="{1AC7317D-354A-4CB8-98F2-18E24FDE7A26}" presName="bigChev" presStyleLbl="node1" presStyleIdx="0" presStyleCnt="7" custScaleX="131282"/>
      <dgm:spPr/>
      <dgm:t>
        <a:bodyPr/>
        <a:lstStyle/>
        <a:p>
          <a:endParaRPr lang="ru-RU"/>
        </a:p>
      </dgm:t>
    </dgm:pt>
    <dgm:pt modelId="{744B8D7C-4C2B-44E8-8DB1-E700C09AF8BF}" type="pres">
      <dgm:prSet presAssocID="{6B35C799-38D5-4322-95CF-EDBD4049C096}" presName="parTrans" presStyleCnt="0"/>
      <dgm:spPr/>
    </dgm:pt>
    <dgm:pt modelId="{4A7843B7-EAEB-4272-91B2-2B24F1218E22}" type="pres">
      <dgm:prSet presAssocID="{690E66AC-22EF-4332-9922-2F3612F177D7}" presName="node" presStyleLbl="alignAccFollowNode1" presStyleIdx="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5F6B0-1067-4420-991D-5E89A285F5A2}" type="pres">
      <dgm:prSet presAssocID="{C9ADC19B-0698-4A43-93E6-B8082F2086BD}" presName="sibTrans" presStyleCnt="0"/>
      <dgm:spPr/>
    </dgm:pt>
    <dgm:pt modelId="{6140EC96-55CA-46A9-8D9D-840BE10F9BF7}" type="pres">
      <dgm:prSet presAssocID="{510D7947-1653-449B-8EC1-30FEC26B262A}" presName="node" presStyleLbl="alignAccFollowNode1" presStyleIdx="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DB156-E830-4BB8-889D-158EA0E11AA7}" type="pres">
      <dgm:prSet presAssocID="{155779B6-179E-4544-8385-6CF8E29080C5}" presName="sibTrans" presStyleCnt="0"/>
      <dgm:spPr/>
    </dgm:pt>
    <dgm:pt modelId="{F29C0524-5E78-462A-923B-3D93A1771520}" type="pres">
      <dgm:prSet presAssocID="{6710E9B3-E24E-4689-A263-E27D9D32A27D}" presName="node" presStyleLbl="alignAccFollowNode1" presStyleIdx="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CFB03-187C-47D0-82CB-D9656DB3F6AC}" type="pres">
      <dgm:prSet presAssocID="{CBCCF9FA-C83C-49A0-BF67-B4CBB94CD9C4}" presName="sibTrans" presStyleCnt="0"/>
      <dgm:spPr/>
    </dgm:pt>
    <dgm:pt modelId="{924559B8-9503-4060-9D61-0625057CB5C3}" type="pres">
      <dgm:prSet presAssocID="{7506224F-2D4D-40E9-8FE8-ECECC7E2D9E8}" presName="node" presStyleLbl="alignAccFollowNode1" presStyleIdx="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4390E-7500-493C-9197-50DB869B2C1F}" type="pres">
      <dgm:prSet presAssocID="{DDD7B956-C326-42DE-A1D4-34D82BC64237}" presName="sibTrans" presStyleCnt="0"/>
      <dgm:spPr/>
    </dgm:pt>
    <dgm:pt modelId="{F74BDDEE-81F6-42BE-91DA-24CFD369B0D4}" type="pres">
      <dgm:prSet presAssocID="{E8E91AAA-8A7B-416B-BEC1-41162DE79CB1}" presName="node" presStyleLbl="alignAccFollowNode1" presStyleIdx="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469A5-2356-4041-A719-BCE7D52E6E63}" type="pres">
      <dgm:prSet presAssocID="{1AC7317D-354A-4CB8-98F2-18E24FDE7A26}" presName="vSp" presStyleCnt="0"/>
      <dgm:spPr/>
    </dgm:pt>
    <dgm:pt modelId="{87CD567F-7060-40D6-9CF9-34AB68E6298B}" type="pres">
      <dgm:prSet presAssocID="{0EBEB329-2F8C-4767-B507-767CAA4A6307}" presName="horFlow" presStyleCnt="0"/>
      <dgm:spPr/>
    </dgm:pt>
    <dgm:pt modelId="{2A746446-2F5E-48BC-AB27-3864B3B27CA3}" type="pres">
      <dgm:prSet presAssocID="{0EBEB329-2F8C-4767-B507-767CAA4A6307}" presName="bigChev" presStyleLbl="node1" presStyleIdx="1" presStyleCnt="7" custScaleX="133444"/>
      <dgm:spPr/>
      <dgm:t>
        <a:bodyPr/>
        <a:lstStyle/>
        <a:p>
          <a:endParaRPr lang="ru-RU"/>
        </a:p>
      </dgm:t>
    </dgm:pt>
    <dgm:pt modelId="{7911D48F-504F-4ABB-917A-BA9E6B8A3470}" type="pres">
      <dgm:prSet presAssocID="{29A4F0ED-80A9-4EA4-82BF-67B2BA73D56E}" presName="parTrans" presStyleCnt="0"/>
      <dgm:spPr/>
    </dgm:pt>
    <dgm:pt modelId="{EDAD88D4-0607-4E69-B458-BFAAC381AF8D}" type="pres">
      <dgm:prSet presAssocID="{1C707FE8-55AC-43A7-89B9-A9FB706CA170}" presName="node" presStyleLbl="alignAccFollowNode1" presStyleIdx="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F8B4C-A6E4-4643-A78A-301D1B129991}" type="pres">
      <dgm:prSet presAssocID="{F6BC2E2C-B7C9-4DC4-A8F5-40FCD2AEA770}" presName="sibTrans" presStyleCnt="0"/>
      <dgm:spPr/>
    </dgm:pt>
    <dgm:pt modelId="{D8F44EC4-6749-44B0-990C-4588665FCC83}" type="pres">
      <dgm:prSet presAssocID="{99264E00-0314-4513-9A7A-8EEBA13E2A90}" presName="node" presStyleLbl="alignAccFollowNode1" presStyleIdx="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0BE37-1ADD-447B-B8FF-098CD945E722}" type="pres">
      <dgm:prSet presAssocID="{3544B5E3-7281-48E7-B859-65A3DE6E612E}" presName="sibTrans" presStyleCnt="0"/>
      <dgm:spPr/>
    </dgm:pt>
    <dgm:pt modelId="{19F7AEA5-74DE-4B87-8277-6901648ECBB8}" type="pres">
      <dgm:prSet presAssocID="{306FB03B-9BC7-4836-A514-4966E662F894}" presName="node" presStyleLbl="alignAccFollowNode1" presStyleIdx="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6E8AC-772B-4EEE-9342-EB7A39262E43}" type="pres">
      <dgm:prSet presAssocID="{7B46CD06-5EE6-4F24-A7B4-757E4C1EF0F8}" presName="sibTrans" presStyleCnt="0"/>
      <dgm:spPr/>
    </dgm:pt>
    <dgm:pt modelId="{1FE904C3-2668-4CD7-96DB-7290D3B185EB}" type="pres">
      <dgm:prSet presAssocID="{1D74D8D7-6FAC-4683-8B87-8E1F7D7484FF}" presName="node" presStyleLbl="alignAccFollowNode1" presStyleIdx="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A8B9-0A06-4BA4-B80F-944B2137DA49}" type="pres">
      <dgm:prSet presAssocID="{75F47FE1-D44B-4292-898F-3F7FB1A33A5C}" presName="sibTrans" presStyleCnt="0"/>
      <dgm:spPr/>
    </dgm:pt>
    <dgm:pt modelId="{09409875-E0CC-4BA7-8DBC-8F731A692606}" type="pres">
      <dgm:prSet presAssocID="{15A84D8B-3013-404A-A1C5-8456AD26D94A}" presName="node" presStyleLbl="alignAccFollowNode1" presStyleIdx="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B3EB8-9838-4938-B5CF-4EA6E66B6327}" type="pres">
      <dgm:prSet presAssocID="{0EBEB329-2F8C-4767-B507-767CAA4A6307}" presName="vSp" presStyleCnt="0"/>
      <dgm:spPr/>
    </dgm:pt>
    <dgm:pt modelId="{F9668E00-74A6-40EA-92EE-2612B359BD62}" type="pres">
      <dgm:prSet presAssocID="{274937FC-2666-43DE-AE2C-EF9C1904BB59}" presName="horFlow" presStyleCnt="0"/>
      <dgm:spPr/>
    </dgm:pt>
    <dgm:pt modelId="{EAA64534-DA37-42F1-B322-C0A4B4D0647C}" type="pres">
      <dgm:prSet presAssocID="{274937FC-2666-43DE-AE2C-EF9C1904BB59}" presName="bigChev" presStyleLbl="node1" presStyleIdx="2" presStyleCnt="7" custScaleX="134800"/>
      <dgm:spPr/>
      <dgm:t>
        <a:bodyPr/>
        <a:lstStyle/>
        <a:p>
          <a:endParaRPr lang="ru-RU"/>
        </a:p>
      </dgm:t>
    </dgm:pt>
    <dgm:pt modelId="{1B2C8EFF-0E46-4A22-B1DA-EB9E6164E461}" type="pres">
      <dgm:prSet presAssocID="{8C90D0F6-3D27-4D5B-9DC0-764EB55F0DF9}" presName="parTrans" presStyleCnt="0"/>
      <dgm:spPr/>
    </dgm:pt>
    <dgm:pt modelId="{D0B9C386-0295-4B92-98E9-1CD601987D93}" type="pres">
      <dgm:prSet presAssocID="{E9AAF111-7841-4049-B706-BA70AFF54EB4}" presName="node" presStyleLbl="alignAccFollowNode1" presStyleIdx="1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18968-2622-48CA-8E8C-F8988A41DDE6}" type="pres">
      <dgm:prSet presAssocID="{F9E7B5CB-92C6-46F8-83F3-33C4EAE2E736}" presName="sibTrans" presStyleCnt="0"/>
      <dgm:spPr/>
    </dgm:pt>
    <dgm:pt modelId="{EE270665-BD18-4770-BCF9-5B9EA13CB640}" type="pres">
      <dgm:prSet presAssocID="{4CB27F42-C7BF-4CF3-A015-1D7BE95972C9}" presName="node" presStyleLbl="alignAccFollowNode1" presStyleIdx="1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1F382-374F-41C0-8BA6-3256735DE45F}" type="pres">
      <dgm:prSet presAssocID="{846B50A6-ED82-4685-8D0A-703D8D332EEE}" presName="sibTrans" presStyleCnt="0"/>
      <dgm:spPr/>
    </dgm:pt>
    <dgm:pt modelId="{47D97034-2697-4373-9271-7DE3E92F93DD}" type="pres">
      <dgm:prSet presAssocID="{75B3EF96-DDFA-4729-9A5E-8F0B4B91223E}" presName="node" presStyleLbl="alignAccFollowNode1" presStyleIdx="1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9DC01-DD85-45F5-AE2E-472BC57FECCC}" type="pres">
      <dgm:prSet presAssocID="{C979854A-517E-4A0C-BA44-38C923AA70FE}" presName="sibTrans" presStyleCnt="0"/>
      <dgm:spPr/>
    </dgm:pt>
    <dgm:pt modelId="{F7F7C41B-E62B-451B-9BE9-2C101AFE7021}" type="pres">
      <dgm:prSet presAssocID="{90D282AD-8F81-4DE7-AF0A-55FB2036EC04}" presName="node" presStyleLbl="alignAccFollowNode1" presStyleIdx="1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D3C88-5723-4E6D-B153-AEB63E4D16E8}" type="pres">
      <dgm:prSet presAssocID="{AF51FB69-9BC9-41D3-9D34-83259C8A772F}" presName="sibTrans" presStyleCnt="0"/>
      <dgm:spPr/>
    </dgm:pt>
    <dgm:pt modelId="{7F7525E9-747C-4887-95CC-B5E4C5638393}" type="pres">
      <dgm:prSet presAssocID="{61D6B0BB-975D-49E1-8F2F-5A59ACFCCE77}" presName="node" presStyleLbl="alignAccFollowNode1" presStyleIdx="1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FE8EC-563B-4772-BFAD-08BEAECDC82C}" type="pres">
      <dgm:prSet presAssocID="{274937FC-2666-43DE-AE2C-EF9C1904BB59}" presName="vSp" presStyleCnt="0"/>
      <dgm:spPr/>
    </dgm:pt>
    <dgm:pt modelId="{0E8C46FC-5671-48B1-9312-DC35FFB7CC8F}" type="pres">
      <dgm:prSet presAssocID="{49A89E53-4362-4225-8C22-A63AAA262F66}" presName="horFlow" presStyleCnt="0"/>
      <dgm:spPr/>
    </dgm:pt>
    <dgm:pt modelId="{75660285-1DA3-4B76-84DB-2C1612151FFC}" type="pres">
      <dgm:prSet presAssocID="{49A89E53-4362-4225-8C22-A63AAA262F66}" presName="bigChev" presStyleLbl="node1" presStyleIdx="3" presStyleCnt="7" custScaleX="133692"/>
      <dgm:spPr/>
      <dgm:t>
        <a:bodyPr/>
        <a:lstStyle/>
        <a:p>
          <a:endParaRPr lang="ru-RU"/>
        </a:p>
      </dgm:t>
    </dgm:pt>
    <dgm:pt modelId="{E7947D94-0EB6-429B-8CD4-3DB6FF14015E}" type="pres">
      <dgm:prSet presAssocID="{40FFC84E-DB92-4546-96BC-164664578CD7}" presName="parTrans" presStyleCnt="0"/>
      <dgm:spPr/>
    </dgm:pt>
    <dgm:pt modelId="{9327470D-7E07-413F-AAF7-0A808D8BEA26}" type="pres">
      <dgm:prSet presAssocID="{5852AF67-CD90-432E-812B-D94BE2570991}" presName="node" presStyleLbl="alignAccFollowNode1" presStyleIdx="1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76814-3655-4494-8E4B-5039D1CF813E}" type="pres">
      <dgm:prSet presAssocID="{A707EC24-4427-4A5A-92E4-8162E956ED01}" presName="sibTrans" presStyleCnt="0"/>
      <dgm:spPr/>
    </dgm:pt>
    <dgm:pt modelId="{5CCD893F-42C6-4527-A943-F29F1021E3BC}" type="pres">
      <dgm:prSet presAssocID="{94DD7553-A7F1-4938-8A04-E1C980E99A8E}" presName="node" presStyleLbl="alignAccFollowNode1" presStyleIdx="1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6C54-6969-4F4D-B9F6-DE5D79F2132C}" type="pres">
      <dgm:prSet presAssocID="{901DFFA0-1B14-4592-8DE8-DFB2CB6881BB}" presName="sibTrans" presStyleCnt="0"/>
      <dgm:spPr/>
    </dgm:pt>
    <dgm:pt modelId="{56493D39-B6B9-4FE9-BE4A-A7F072CFCDAA}" type="pres">
      <dgm:prSet presAssocID="{52BAB71A-8193-4629-9BB1-C917DFBC0CE3}" presName="node" presStyleLbl="alignAccFollowNode1" presStyleIdx="1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1DD5-760B-4CD6-A9E2-46E8366E039F}" type="pres">
      <dgm:prSet presAssocID="{54DB572E-40A8-4926-B262-6203E1752F85}" presName="sibTrans" presStyleCnt="0"/>
      <dgm:spPr/>
    </dgm:pt>
    <dgm:pt modelId="{380B73E9-19A8-4909-B824-DE1821F693EC}" type="pres">
      <dgm:prSet presAssocID="{3D9EC5FB-5348-476A-A2A1-55F2B282BBDA}" presName="node" presStyleLbl="alignAccFollowNode1" presStyleIdx="1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59517-C4E8-4005-94A0-5F7750BD2B24}" type="pres">
      <dgm:prSet presAssocID="{CB4C3118-51B4-42FB-A34E-C8A980946704}" presName="sibTrans" presStyleCnt="0"/>
      <dgm:spPr/>
    </dgm:pt>
    <dgm:pt modelId="{EEA0D076-05D2-4DDE-8FA8-86DA2C52F24E}" type="pres">
      <dgm:prSet presAssocID="{639506EC-C60D-40F4-AD10-E82EEBB2DCD3}" presName="node" presStyleLbl="alignAccFollowNode1" presStyleIdx="1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758B7-BD2F-415F-811E-8BC93A359280}" type="pres">
      <dgm:prSet presAssocID="{49A89E53-4362-4225-8C22-A63AAA262F66}" presName="vSp" presStyleCnt="0"/>
      <dgm:spPr/>
    </dgm:pt>
    <dgm:pt modelId="{CDD03DFB-70DB-40D8-A300-E75F73EB9844}" type="pres">
      <dgm:prSet presAssocID="{E688E555-BBBD-4674-A310-556DB7CC3715}" presName="horFlow" presStyleCnt="0"/>
      <dgm:spPr/>
    </dgm:pt>
    <dgm:pt modelId="{FBBECB25-7EFB-47FE-8C7F-18C9FFBAEDF6}" type="pres">
      <dgm:prSet presAssocID="{E688E555-BBBD-4674-A310-556DB7CC3715}" presName="bigChev" presStyleLbl="node1" presStyleIdx="4" presStyleCnt="7" custScaleX="132088"/>
      <dgm:spPr/>
      <dgm:t>
        <a:bodyPr/>
        <a:lstStyle/>
        <a:p>
          <a:endParaRPr lang="ru-RU"/>
        </a:p>
      </dgm:t>
    </dgm:pt>
    <dgm:pt modelId="{10E58EFA-84C3-489E-9AB4-96F0B366617C}" type="pres">
      <dgm:prSet presAssocID="{13C085EB-1398-4E20-B682-96FF8719A0AA}" presName="parTrans" presStyleCnt="0"/>
      <dgm:spPr/>
    </dgm:pt>
    <dgm:pt modelId="{5D975AFE-9E9B-49AD-885F-6860DCF542EF}" type="pres">
      <dgm:prSet presAssocID="{8BA5BA76-AB7F-445B-B83F-6357DC7FA7BD}" presName="node" presStyleLbl="alignAccFollowNode1" presStyleIdx="2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33244-5738-4979-A83B-E3E5CE4B2BF6}" type="pres">
      <dgm:prSet presAssocID="{6C142B15-CAEC-4A89-8B4C-168A1F738F60}" presName="sibTrans" presStyleCnt="0"/>
      <dgm:spPr/>
    </dgm:pt>
    <dgm:pt modelId="{35B40039-0872-48F5-A1F8-C24742B877BC}" type="pres">
      <dgm:prSet presAssocID="{1F7EA5DF-C517-494A-8A12-4C6CF3E926BF}" presName="node" presStyleLbl="alignAccFollowNode1" presStyleIdx="2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C0372-4364-4CC3-87FE-E5B435611828}" type="pres">
      <dgm:prSet presAssocID="{82E81577-6669-46D9-8602-B8DAB7733554}" presName="sibTrans" presStyleCnt="0"/>
      <dgm:spPr/>
    </dgm:pt>
    <dgm:pt modelId="{D372B20D-24D1-414B-99B5-4844FBE161C8}" type="pres">
      <dgm:prSet presAssocID="{DC076998-C9FC-42A2-93B6-C8082C583FDB}" presName="node" presStyleLbl="alignAccFollowNode1" presStyleIdx="2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1F406-1F69-40BA-AC3D-3ACC7A3DC38E}" type="pres">
      <dgm:prSet presAssocID="{33F6EA84-CF03-44CD-8115-A1F9DE462928}" presName="sibTrans" presStyleCnt="0"/>
      <dgm:spPr/>
    </dgm:pt>
    <dgm:pt modelId="{D5A0A50C-B640-434D-884D-F5656E853072}" type="pres">
      <dgm:prSet presAssocID="{D35D4767-B62C-49A0-939F-0E5C4F5AF616}" presName="node" presStyleLbl="alignAccFollowNode1" presStyleIdx="2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9E691-EB9E-42F2-BAE0-8704A2A9BCFE}" type="pres">
      <dgm:prSet presAssocID="{32F5B021-E330-4C86-910C-F5379F770B28}" presName="sibTrans" presStyleCnt="0"/>
      <dgm:spPr/>
    </dgm:pt>
    <dgm:pt modelId="{45E7A19F-853A-4B59-834E-966E33F749C0}" type="pres">
      <dgm:prSet presAssocID="{3FD277BA-E820-4FD4-8967-AFB9A7B3137C}" presName="node" presStyleLbl="alignAccFollowNode1" presStyleIdx="2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604A-FC28-434B-B13D-4AFDEA8A3E6A}" type="pres">
      <dgm:prSet presAssocID="{E688E555-BBBD-4674-A310-556DB7CC3715}" presName="vSp" presStyleCnt="0"/>
      <dgm:spPr/>
    </dgm:pt>
    <dgm:pt modelId="{191769FD-8A49-418D-8633-464A251D342A}" type="pres">
      <dgm:prSet presAssocID="{7618CF8F-F624-4ACC-A2DE-3F6615648D58}" presName="horFlow" presStyleCnt="0"/>
      <dgm:spPr/>
    </dgm:pt>
    <dgm:pt modelId="{F527F623-F841-4A51-8633-13475E97A850}" type="pres">
      <dgm:prSet presAssocID="{7618CF8F-F624-4ACC-A2DE-3F6615648D58}" presName="bigChev" presStyleLbl="node1" presStyleIdx="5" presStyleCnt="7" custScaleX="130236"/>
      <dgm:spPr/>
      <dgm:t>
        <a:bodyPr/>
        <a:lstStyle/>
        <a:p>
          <a:endParaRPr lang="ru-RU"/>
        </a:p>
      </dgm:t>
    </dgm:pt>
    <dgm:pt modelId="{42F7C29F-A434-4B6A-84AB-4FDA2D84C2DC}" type="pres">
      <dgm:prSet presAssocID="{8FA74322-3757-4945-8A59-B80407165C2E}" presName="parTrans" presStyleCnt="0"/>
      <dgm:spPr/>
    </dgm:pt>
    <dgm:pt modelId="{4782D8AB-7B76-47BD-9CEC-81351A4134D4}" type="pres">
      <dgm:prSet presAssocID="{F3632E66-3B6A-41A5-8986-25F44EF2CC69}" presName="node" presStyleLbl="alignAccFollowNode1" presStyleIdx="2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B9C5B-A1CE-4481-8F85-81B38F5250FE}" type="pres">
      <dgm:prSet presAssocID="{4FE092F5-C6BC-4E4E-8AA9-6D19C4E27C0E}" presName="sibTrans" presStyleCnt="0"/>
      <dgm:spPr/>
    </dgm:pt>
    <dgm:pt modelId="{46B34697-A971-4518-A52E-B25896F6966D}" type="pres">
      <dgm:prSet presAssocID="{3BB26DE2-983B-4163-AC22-8A86CE41AE88}" presName="node" presStyleLbl="alignAccFollowNode1" presStyleIdx="2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274A-B504-454C-A96E-B964A0B2515B}" type="pres">
      <dgm:prSet presAssocID="{DE9F2251-1BE7-4B52-98E1-4847EDD6E24B}" presName="sibTrans" presStyleCnt="0"/>
      <dgm:spPr/>
    </dgm:pt>
    <dgm:pt modelId="{1EE1E8B3-B3D7-4221-B48C-6C3846C9688E}" type="pres">
      <dgm:prSet presAssocID="{3ADEEB8C-25FE-45C8-BC94-809AF679D59E}" presName="node" presStyleLbl="alignAccFollowNode1" presStyleIdx="2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55DB-AB26-4294-832E-1F30B277CCCC}" type="pres">
      <dgm:prSet presAssocID="{8B28D64C-6987-4A80-B30A-A5FA917BFD91}" presName="sibTrans" presStyleCnt="0"/>
      <dgm:spPr/>
    </dgm:pt>
    <dgm:pt modelId="{678A4D96-ECFC-4DC0-8BEF-942B7C639947}" type="pres">
      <dgm:prSet presAssocID="{2C1B1C83-C58F-499B-B778-1F439F72F300}" presName="node" presStyleLbl="alignAccFollowNode1" presStyleIdx="2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99460-5AD1-4CE8-A96F-0EC58054151C}" type="pres">
      <dgm:prSet presAssocID="{88095D96-3D2A-400D-B392-B03466A93A42}" presName="sibTrans" presStyleCnt="0"/>
      <dgm:spPr/>
    </dgm:pt>
    <dgm:pt modelId="{568FB359-2530-495F-8BCD-98F26E4C6873}" type="pres">
      <dgm:prSet presAssocID="{D04931FF-D259-42F7-810A-FFE8CBBE83BE}" presName="node" presStyleLbl="alignAccFollowNode1" presStyleIdx="2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773E2-10B6-446D-BBE4-D83EDF711BA2}" type="pres">
      <dgm:prSet presAssocID="{7618CF8F-F624-4ACC-A2DE-3F6615648D58}" presName="vSp" presStyleCnt="0"/>
      <dgm:spPr/>
    </dgm:pt>
    <dgm:pt modelId="{AA3B3B70-CDDB-4491-8394-016A1478ADEE}" type="pres">
      <dgm:prSet presAssocID="{5F26379E-0FA2-41C1-B2D3-7796F5A186EC}" presName="horFlow" presStyleCnt="0"/>
      <dgm:spPr/>
    </dgm:pt>
    <dgm:pt modelId="{4434C929-B0D3-430B-97ED-CA25A8094F19}" type="pres">
      <dgm:prSet presAssocID="{5F26379E-0FA2-41C1-B2D3-7796F5A186EC}" presName="bigChev" presStyleLbl="node1" presStyleIdx="6" presStyleCnt="7" custScaleX="126530"/>
      <dgm:spPr/>
      <dgm:t>
        <a:bodyPr/>
        <a:lstStyle/>
        <a:p>
          <a:endParaRPr lang="ru-RU"/>
        </a:p>
      </dgm:t>
    </dgm:pt>
    <dgm:pt modelId="{7820C513-8A4A-4BFB-B0E6-80646390FBF9}" type="pres">
      <dgm:prSet presAssocID="{490EC972-F049-470F-97B1-1A78285A0E58}" presName="parTrans" presStyleCnt="0"/>
      <dgm:spPr/>
    </dgm:pt>
    <dgm:pt modelId="{777C23C5-FBC7-42BC-B700-C46D8E25311A}" type="pres">
      <dgm:prSet presAssocID="{D69520A9-DE6C-40A9-B55D-E3CEB3ED4F00}" presName="node" presStyleLbl="alignAccFollowNode1" presStyleIdx="3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AC07A-A559-4F0E-BF36-DF440B77003C}" type="pres">
      <dgm:prSet presAssocID="{D1C9785C-6966-40AA-920A-309DDAB8E96F}" presName="sibTrans" presStyleCnt="0"/>
      <dgm:spPr/>
    </dgm:pt>
    <dgm:pt modelId="{6A9C8767-290C-433D-83A0-A9A5523B5C19}" type="pres">
      <dgm:prSet presAssocID="{968D6C29-1192-458C-B3EF-1F6C1D399BD1}" presName="node" presStyleLbl="alignAccFollowNode1" presStyleIdx="3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DA920-9E5E-479F-8103-A0C4055E32E4}" type="pres">
      <dgm:prSet presAssocID="{4DFE972C-A6A7-4756-BB75-D17BFB45D8D0}" presName="sibTrans" presStyleCnt="0"/>
      <dgm:spPr/>
    </dgm:pt>
    <dgm:pt modelId="{A4EADA43-64A4-463B-AD4A-8DDBCD16CA8E}" type="pres">
      <dgm:prSet presAssocID="{23FBDED4-4AB2-4B4A-8898-BC47F21EF4EB}" presName="node" presStyleLbl="alignAccFollowNode1" presStyleIdx="3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284F2-2726-4130-A965-A57D28899285}" type="pres">
      <dgm:prSet presAssocID="{4FA5F5B0-CE91-415D-ABF3-696A3C467CBA}" presName="sibTrans" presStyleCnt="0"/>
      <dgm:spPr/>
    </dgm:pt>
    <dgm:pt modelId="{2E2E632C-CB97-48A4-9039-3243414B318F}" type="pres">
      <dgm:prSet presAssocID="{34DC2223-1B88-4A95-AC97-4A6436F29E93}" presName="node" presStyleLbl="alignAccFollowNode1" presStyleIdx="3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BA89-0A7A-42A4-8DFE-5339A822C87B}" type="pres">
      <dgm:prSet presAssocID="{F9DED7C0-0EF0-4373-9EEC-AF935D20A299}" presName="sibTrans" presStyleCnt="0"/>
      <dgm:spPr/>
    </dgm:pt>
    <dgm:pt modelId="{76B28117-25DD-4F71-A9CA-5EBE888145C0}" type="pres">
      <dgm:prSet presAssocID="{36139125-FFCB-42D1-BF0A-00912175DCB4}" presName="node" presStyleLbl="alignAccFollowNode1" presStyleIdx="3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8CAFDC-8C2D-4D61-9D49-F5EF4F2CD4E7}" type="presOf" srcId="{F3632E66-3B6A-41A5-8986-25F44EF2CC69}" destId="{4782D8AB-7B76-47BD-9CEC-81351A4134D4}" srcOrd="0" destOrd="0" presId="urn:microsoft.com/office/officeart/2005/8/layout/lProcess3"/>
    <dgm:cxn modelId="{01CC8089-5D80-4E02-90F0-8F51EDB941AC}" type="presOf" srcId="{D35D4767-B62C-49A0-939F-0E5C4F5AF616}" destId="{D5A0A50C-B640-434D-884D-F5656E853072}" srcOrd="0" destOrd="0" presId="urn:microsoft.com/office/officeart/2005/8/layout/lProcess3"/>
    <dgm:cxn modelId="{2F650C57-9425-4CF0-B4AD-7B8ECA1F1FCB}" type="presOf" srcId="{7506224F-2D4D-40E9-8FE8-ECECC7E2D9E8}" destId="{924559B8-9503-4060-9D61-0625057CB5C3}" srcOrd="0" destOrd="0" presId="urn:microsoft.com/office/officeart/2005/8/layout/lProcess3"/>
    <dgm:cxn modelId="{0EE69251-16E1-4338-832D-2E71E648BF52}" srcId="{1AC7317D-354A-4CB8-98F2-18E24FDE7A26}" destId="{690E66AC-22EF-4332-9922-2F3612F177D7}" srcOrd="0" destOrd="0" parTransId="{6B35C799-38D5-4322-95CF-EDBD4049C096}" sibTransId="{C9ADC19B-0698-4A43-93E6-B8082F2086BD}"/>
    <dgm:cxn modelId="{F7040DA0-960C-4A28-BCB7-88B5D614AE9B}" type="presOf" srcId="{4CB27F42-C7BF-4CF3-A015-1D7BE95972C9}" destId="{EE270665-BD18-4770-BCF9-5B9EA13CB640}" srcOrd="0" destOrd="0" presId="urn:microsoft.com/office/officeart/2005/8/layout/lProcess3"/>
    <dgm:cxn modelId="{2D309962-7141-45EC-829A-A0C50FFD7CA8}" srcId="{0EBEB329-2F8C-4767-B507-767CAA4A6307}" destId="{99264E00-0314-4513-9A7A-8EEBA13E2A90}" srcOrd="1" destOrd="0" parTransId="{E3CBFB91-7949-46B5-ACB1-F502E8EAF87B}" sibTransId="{3544B5E3-7281-48E7-B859-65A3DE6E612E}"/>
    <dgm:cxn modelId="{7AF3B8A4-B54D-4535-9D34-8C1CD52C0CC3}" type="presOf" srcId="{639506EC-C60D-40F4-AD10-E82EEBB2DCD3}" destId="{EEA0D076-05D2-4DDE-8FA8-86DA2C52F24E}" srcOrd="0" destOrd="0" presId="urn:microsoft.com/office/officeart/2005/8/layout/lProcess3"/>
    <dgm:cxn modelId="{7599E042-F5B4-40EC-8DB8-7248CBA694B1}" type="presOf" srcId="{E8E91AAA-8A7B-416B-BEC1-41162DE79CB1}" destId="{F74BDDEE-81F6-42BE-91DA-24CFD369B0D4}" srcOrd="0" destOrd="0" presId="urn:microsoft.com/office/officeart/2005/8/layout/lProcess3"/>
    <dgm:cxn modelId="{FC81B8CC-561C-4B74-B793-525EC78953E7}" type="presOf" srcId="{1AC7317D-354A-4CB8-98F2-18E24FDE7A26}" destId="{E8158838-D986-415B-97B8-BA83DBEAA5F5}" srcOrd="0" destOrd="0" presId="urn:microsoft.com/office/officeart/2005/8/layout/lProcess3"/>
    <dgm:cxn modelId="{EE6F1BEE-2073-4950-8D24-41D8A253A51A}" srcId="{49A89E53-4362-4225-8C22-A63AAA262F66}" destId="{5852AF67-CD90-432E-812B-D94BE2570991}" srcOrd="0" destOrd="0" parTransId="{40FFC84E-DB92-4546-96BC-164664578CD7}" sibTransId="{A707EC24-4427-4A5A-92E4-8162E956ED01}"/>
    <dgm:cxn modelId="{57AA0919-3E75-4F38-BD22-89777E735C14}" srcId="{274937FC-2666-43DE-AE2C-EF9C1904BB59}" destId="{E9AAF111-7841-4049-B706-BA70AFF54EB4}" srcOrd="0" destOrd="0" parTransId="{8C90D0F6-3D27-4D5B-9DC0-764EB55F0DF9}" sibTransId="{F9E7B5CB-92C6-46F8-83F3-33C4EAE2E736}"/>
    <dgm:cxn modelId="{FDED717A-0E28-42AE-886D-AFE12D3613B1}" srcId="{5F26379E-0FA2-41C1-B2D3-7796F5A186EC}" destId="{36139125-FFCB-42D1-BF0A-00912175DCB4}" srcOrd="4" destOrd="0" parTransId="{CC6D023F-97CA-4055-A5BF-93CA695374AB}" sibTransId="{94119FEF-91E0-465B-8743-36EE04E721FB}"/>
    <dgm:cxn modelId="{26977908-A88D-431C-9DC6-94C509E95F58}" type="presOf" srcId="{2C1B1C83-C58F-499B-B778-1F439F72F300}" destId="{678A4D96-ECFC-4DC0-8BEF-942B7C639947}" srcOrd="0" destOrd="0" presId="urn:microsoft.com/office/officeart/2005/8/layout/lProcess3"/>
    <dgm:cxn modelId="{C90731B0-A75A-4595-8460-D46A6C3E5948}" type="presOf" srcId="{5852AF67-CD90-432E-812B-D94BE2570991}" destId="{9327470D-7E07-413F-AAF7-0A808D8BEA26}" srcOrd="0" destOrd="0" presId="urn:microsoft.com/office/officeart/2005/8/layout/lProcess3"/>
    <dgm:cxn modelId="{A06DE5CB-AEEF-4A5C-9E8B-8935E45F4BF1}" srcId="{49A89E53-4362-4225-8C22-A63AAA262F66}" destId="{639506EC-C60D-40F4-AD10-E82EEBB2DCD3}" srcOrd="4" destOrd="0" parTransId="{AF3E39D0-939B-4F84-91F7-E1B0BED74360}" sibTransId="{72DB98A6-B671-4B95-BA26-AC4569C0F2F8}"/>
    <dgm:cxn modelId="{9517D899-0159-423C-A157-88C5A677A290}" srcId="{5F26379E-0FA2-41C1-B2D3-7796F5A186EC}" destId="{23FBDED4-4AB2-4B4A-8898-BC47F21EF4EB}" srcOrd="2" destOrd="0" parTransId="{05ED8AFF-6A67-4D70-91CA-147D1014480B}" sibTransId="{4FA5F5B0-CE91-415D-ABF3-696A3C467CBA}"/>
    <dgm:cxn modelId="{C34752C8-6887-424F-BF56-A867C89D02BE}" srcId="{C8F1D1EE-1671-4B80-B208-318417547EA7}" destId="{7618CF8F-F624-4ACC-A2DE-3F6615648D58}" srcOrd="5" destOrd="0" parTransId="{B5016725-44EA-4DA7-915D-DD50466E3D50}" sibTransId="{A76005A7-6AEE-4BDF-B75F-512224656800}"/>
    <dgm:cxn modelId="{BBE38234-174E-4A61-8894-537C297E7046}" type="presOf" srcId="{61D6B0BB-975D-49E1-8F2F-5A59ACFCCE77}" destId="{7F7525E9-747C-4887-95CC-B5E4C5638393}" srcOrd="0" destOrd="0" presId="urn:microsoft.com/office/officeart/2005/8/layout/lProcess3"/>
    <dgm:cxn modelId="{61FB4CCC-85E7-4737-A46A-6F5E7B833C8A}" srcId="{C8F1D1EE-1671-4B80-B208-318417547EA7}" destId="{E688E555-BBBD-4674-A310-556DB7CC3715}" srcOrd="4" destOrd="0" parTransId="{511C5A50-A3AA-4528-93A2-D1BA5E2BA705}" sibTransId="{1DCBEE09-0109-4994-A454-D0FA597B407F}"/>
    <dgm:cxn modelId="{FB862AB0-61F4-4A7E-B67B-7B711E3CCF6D}" type="presOf" srcId="{E688E555-BBBD-4674-A310-556DB7CC3715}" destId="{FBBECB25-7EFB-47FE-8C7F-18C9FFBAEDF6}" srcOrd="0" destOrd="0" presId="urn:microsoft.com/office/officeart/2005/8/layout/lProcess3"/>
    <dgm:cxn modelId="{75C4D69E-D5E8-4FDC-861C-71F43C08A1B6}" type="presOf" srcId="{23FBDED4-4AB2-4B4A-8898-BC47F21EF4EB}" destId="{A4EADA43-64A4-463B-AD4A-8DDBCD16CA8E}" srcOrd="0" destOrd="0" presId="urn:microsoft.com/office/officeart/2005/8/layout/lProcess3"/>
    <dgm:cxn modelId="{A50BD6D7-ADC3-48E3-82CA-EF14734BF957}" type="presOf" srcId="{6710E9B3-E24E-4689-A263-E27D9D32A27D}" destId="{F29C0524-5E78-462A-923B-3D93A1771520}" srcOrd="0" destOrd="0" presId="urn:microsoft.com/office/officeart/2005/8/layout/lProcess3"/>
    <dgm:cxn modelId="{CA016A43-6210-47C6-9BD2-E7975087C801}" type="presOf" srcId="{75B3EF96-DDFA-4729-9A5E-8F0B4B91223E}" destId="{47D97034-2697-4373-9271-7DE3E92F93DD}" srcOrd="0" destOrd="0" presId="urn:microsoft.com/office/officeart/2005/8/layout/lProcess3"/>
    <dgm:cxn modelId="{730B1547-6D59-4CF1-AE6C-C692DD07269B}" srcId="{274937FC-2666-43DE-AE2C-EF9C1904BB59}" destId="{61D6B0BB-975D-49E1-8F2F-5A59ACFCCE77}" srcOrd="4" destOrd="0" parTransId="{1AFA09BD-8AD8-4CA9-A88A-1A1323A1ABEA}" sibTransId="{AA4822FF-5D04-407E-A0D1-24189BAB3FD1}"/>
    <dgm:cxn modelId="{1E248E56-2440-4029-A70A-480FB0D64C3A}" type="presOf" srcId="{D69520A9-DE6C-40A9-B55D-E3CEB3ED4F00}" destId="{777C23C5-FBC7-42BC-B700-C46D8E25311A}" srcOrd="0" destOrd="0" presId="urn:microsoft.com/office/officeart/2005/8/layout/lProcess3"/>
    <dgm:cxn modelId="{465AD7B4-47CD-4896-BF91-D3766F1B97C1}" srcId="{0EBEB329-2F8C-4767-B507-767CAA4A6307}" destId="{1D74D8D7-6FAC-4683-8B87-8E1F7D7484FF}" srcOrd="3" destOrd="0" parTransId="{C214CCE8-96EB-4D49-9DB9-576C00A841A2}" sibTransId="{75F47FE1-D44B-4292-898F-3F7FB1A33A5C}"/>
    <dgm:cxn modelId="{6E6E250A-3504-4F1E-B2EB-08923FAB8271}" srcId="{E688E555-BBBD-4674-A310-556DB7CC3715}" destId="{DC076998-C9FC-42A2-93B6-C8082C583FDB}" srcOrd="2" destOrd="0" parTransId="{AFE43495-D24F-45FB-92D9-E3428C19FB36}" sibTransId="{33F6EA84-CF03-44CD-8115-A1F9DE462928}"/>
    <dgm:cxn modelId="{A58B4AE8-C2E3-41E6-A140-4AFACCBCE48D}" srcId="{C8F1D1EE-1671-4B80-B208-318417547EA7}" destId="{1AC7317D-354A-4CB8-98F2-18E24FDE7A26}" srcOrd="0" destOrd="0" parTransId="{5CE32674-CB15-4AFF-9C14-49A6839F91EE}" sibTransId="{C2C5B975-3BB6-479A-905F-39F4FCA70C62}"/>
    <dgm:cxn modelId="{484DDE6C-C11E-470A-A1B8-0508D549AFD7}" type="presOf" srcId="{690E66AC-22EF-4332-9922-2F3612F177D7}" destId="{4A7843B7-EAEB-4272-91B2-2B24F1218E22}" srcOrd="0" destOrd="0" presId="urn:microsoft.com/office/officeart/2005/8/layout/lProcess3"/>
    <dgm:cxn modelId="{7EBF57F7-160E-46EC-8D29-7988D6FFE362}" srcId="{274937FC-2666-43DE-AE2C-EF9C1904BB59}" destId="{90D282AD-8F81-4DE7-AF0A-55FB2036EC04}" srcOrd="3" destOrd="0" parTransId="{54D091B4-5CCC-424F-9BDF-A47A7CB3A3CE}" sibTransId="{AF51FB69-9BC9-41D3-9D34-83259C8A772F}"/>
    <dgm:cxn modelId="{66EC1569-740B-41D5-88DB-7E9555306755}" srcId="{C8F1D1EE-1671-4B80-B208-318417547EA7}" destId="{0EBEB329-2F8C-4767-B507-767CAA4A6307}" srcOrd="1" destOrd="0" parTransId="{A072205D-27F5-4270-BAF6-45FF3D222147}" sibTransId="{E39BF1F5-5B1B-454B-AEE2-0217DE0A6B77}"/>
    <dgm:cxn modelId="{65A08611-42C5-48CE-9B7C-C7BA26620487}" srcId="{1AC7317D-354A-4CB8-98F2-18E24FDE7A26}" destId="{7506224F-2D4D-40E9-8FE8-ECECC7E2D9E8}" srcOrd="3" destOrd="0" parTransId="{31432949-53AE-40DA-8468-89E69B7C63EF}" sibTransId="{DDD7B956-C326-42DE-A1D4-34D82BC64237}"/>
    <dgm:cxn modelId="{A12CA10F-5636-4ACA-A1B2-81FB3418A242}" srcId="{7618CF8F-F624-4ACC-A2DE-3F6615648D58}" destId="{F3632E66-3B6A-41A5-8986-25F44EF2CC69}" srcOrd="0" destOrd="0" parTransId="{8FA74322-3757-4945-8A59-B80407165C2E}" sibTransId="{4FE092F5-C6BC-4E4E-8AA9-6D19C4E27C0E}"/>
    <dgm:cxn modelId="{C1F85FDE-DD05-4106-9376-B2A091145823}" srcId="{E688E555-BBBD-4674-A310-556DB7CC3715}" destId="{8BA5BA76-AB7F-445B-B83F-6357DC7FA7BD}" srcOrd="0" destOrd="0" parTransId="{13C085EB-1398-4E20-B682-96FF8719A0AA}" sibTransId="{6C142B15-CAEC-4A89-8B4C-168A1F738F60}"/>
    <dgm:cxn modelId="{846B88F4-E87B-4F1F-A96C-D28928F112C1}" srcId="{C8F1D1EE-1671-4B80-B208-318417547EA7}" destId="{5F26379E-0FA2-41C1-B2D3-7796F5A186EC}" srcOrd="6" destOrd="0" parTransId="{5EF53DED-4898-4E0C-AC17-32847DE226EA}" sibTransId="{C663555C-B6E5-4C21-A27F-67428A986A5F}"/>
    <dgm:cxn modelId="{D284B96E-64DB-48F5-9026-ADF94D1585A2}" srcId="{0EBEB329-2F8C-4767-B507-767CAA4A6307}" destId="{15A84D8B-3013-404A-A1C5-8456AD26D94A}" srcOrd="4" destOrd="0" parTransId="{C93FBEEE-1B70-4FDB-84BF-C2BCF059EBD4}" sibTransId="{D001F159-93D0-4733-B029-B2B3627524BE}"/>
    <dgm:cxn modelId="{7663D86B-2F01-43EB-B662-41364BEFE613}" type="presOf" srcId="{3BB26DE2-983B-4163-AC22-8A86CE41AE88}" destId="{46B34697-A971-4518-A52E-B25896F6966D}" srcOrd="0" destOrd="0" presId="urn:microsoft.com/office/officeart/2005/8/layout/lProcess3"/>
    <dgm:cxn modelId="{BB3D2230-39FA-4BE4-8FEB-62FE50FA3200}" srcId="{0EBEB329-2F8C-4767-B507-767CAA4A6307}" destId="{306FB03B-9BC7-4836-A514-4966E662F894}" srcOrd="2" destOrd="0" parTransId="{A5890A42-76BD-4AC7-A25C-6D3F8B1827A8}" sibTransId="{7B46CD06-5EE6-4F24-A7B4-757E4C1EF0F8}"/>
    <dgm:cxn modelId="{205689F2-EDEB-4138-8C74-2E41A47D566E}" type="presOf" srcId="{8BA5BA76-AB7F-445B-B83F-6357DC7FA7BD}" destId="{5D975AFE-9E9B-49AD-885F-6860DCF542EF}" srcOrd="0" destOrd="0" presId="urn:microsoft.com/office/officeart/2005/8/layout/lProcess3"/>
    <dgm:cxn modelId="{93402E50-A9F9-467E-A875-B12053211F9E}" type="presOf" srcId="{49A89E53-4362-4225-8C22-A63AAA262F66}" destId="{75660285-1DA3-4B76-84DB-2C1612151FFC}" srcOrd="0" destOrd="0" presId="urn:microsoft.com/office/officeart/2005/8/layout/lProcess3"/>
    <dgm:cxn modelId="{F78F22F8-A5A2-4A94-909F-5FADDEB2CB95}" type="presOf" srcId="{3FD277BA-E820-4FD4-8967-AFB9A7B3137C}" destId="{45E7A19F-853A-4B59-834E-966E33F749C0}" srcOrd="0" destOrd="0" presId="urn:microsoft.com/office/officeart/2005/8/layout/lProcess3"/>
    <dgm:cxn modelId="{CE137264-86F3-4238-9011-CDF505A1B641}" srcId="{1AC7317D-354A-4CB8-98F2-18E24FDE7A26}" destId="{6710E9B3-E24E-4689-A263-E27D9D32A27D}" srcOrd="2" destOrd="0" parTransId="{1C207AC5-0448-4213-BEA1-E91A891EDD9C}" sibTransId="{CBCCF9FA-C83C-49A0-BF67-B4CBB94CD9C4}"/>
    <dgm:cxn modelId="{145BB1C7-D278-4444-8B74-8B5A8883CDB9}" srcId="{E688E555-BBBD-4674-A310-556DB7CC3715}" destId="{D35D4767-B62C-49A0-939F-0E5C4F5AF616}" srcOrd="3" destOrd="0" parTransId="{F3F63134-97DC-49BE-A8CE-152D59F06E31}" sibTransId="{32F5B021-E330-4C86-910C-F5379F770B28}"/>
    <dgm:cxn modelId="{EF3BBF8D-4EB3-4517-BDA0-25F34A90D7DA}" type="presOf" srcId="{968D6C29-1192-458C-B3EF-1F6C1D399BD1}" destId="{6A9C8767-290C-433D-83A0-A9A5523B5C19}" srcOrd="0" destOrd="0" presId="urn:microsoft.com/office/officeart/2005/8/layout/lProcess3"/>
    <dgm:cxn modelId="{A0936AB0-99B7-41BA-A81E-24DC2F40179F}" type="presOf" srcId="{3ADEEB8C-25FE-45C8-BC94-809AF679D59E}" destId="{1EE1E8B3-B3D7-4221-B48C-6C3846C9688E}" srcOrd="0" destOrd="0" presId="urn:microsoft.com/office/officeart/2005/8/layout/lProcess3"/>
    <dgm:cxn modelId="{3E35AF28-2766-49E5-B1B5-BC049A459CA8}" srcId="{C8F1D1EE-1671-4B80-B208-318417547EA7}" destId="{49A89E53-4362-4225-8C22-A63AAA262F66}" srcOrd="3" destOrd="0" parTransId="{F929AA33-335D-4B0A-8C03-1448BFE2D0BB}" sibTransId="{7A098A13-4E76-480A-AC87-8F0DFC6DA158}"/>
    <dgm:cxn modelId="{A0FE1A8B-7E67-42E0-9C22-303483E6D75C}" type="presOf" srcId="{90D282AD-8F81-4DE7-AF0A-55FB2036EC04}" destId="{F7F7C41B-E62B-451B-9BE9-2C101AFE7021}" srcOrd="0" destOrd="0" presId="urn:microsoft.com/office/officeart/2005/8/layout/lProcess3"/>
    <dgm:cxn modelId="{C0926D2A-AFBE-4E0B-A997-9C0A2C0D74D8}" srcId="{7618CF8F-F624-4ACC-A2DE-3F6615648D58}" destId="{D04931FF-D259-42F7-810A-FFE8CBBE83BE}" srcOrd="4" destOrd="0" parTransId="{2B14FC2D-05E6-4D2D-AF62-6CA18292315C}" sibTransId="{5128EF51-DC49-43D5-A6AB-C9A40AB2ACB8}"/>
    <dgm:cxn modelId="{13ACCBEB-B1F5-4C9B-AFE0-F478CFB6FA8E}" srcId="{274937FC-2666-43DE-AE2C-EF9C1904BB59}" destId="{4CB27F42-C7BF-4CF3-A015-1D7BE95972C9}" srcOrd="1" destOrd="0" parTransId="{36824566-03E3-4D2C-BE3A-F34D9CBEBDC6}" sibTransId="{846B50A6-ED82-4685-8D0A-703D8D332EEE}"/>
    <dgm:cxn modelId="{F4A78ED8-B15F-4996-A16B-2F2B54C898D0}" type="presOf" srcId="{7618CF8F-F624-4ACC-A2DE-3F6615648D58}" destId="{F527F623-F841-4A51-8633-13475E97A850}" srcOrd="0" destOrd="0" presId="urn:microsoft.com/office/officeart/2005/8/layout/lProcess3"/>
    <dgm:cxn modelId="{A25D8BD5-5DC4-4EC1-A60F-5F7F864F8710}" srcId="{274937FC-2666-43DE-AE2C-EF9C1904BB59}" destId="{75B3EF96-DDFA-4729-9A5E-8F0B4B91223E}" srcOrd="2" destOrd="0" parTransId="{4D5F4CCB-2E8C-4D66-A7D8-CC23D8765EBE}" sibTransId="{C979854A-517E-4A0C-BA44-38C923AA70FE}"/>
    <dgm:cxn modelId="{9B8E19F2-9C99-42C5-B70C-F76D9B8F0E10}" srcId="{C8F1D1EE-1671-4B80-B208-318417547EA7}" destId="{274937FC-2666-43DE-AE2C-EF9C1904BB59}" srcOrd="2" destOrd="0" parTransId="{91DA69C4-6940-4044-A4AD-6C40CC3DE663}" sibTransId="{124832C6-030E-4801-92FF-B2FB39A126AF}"/>
    <dgm:cxn modelId="{8246C864-005C-434E-91A0-048E03BC8F7F}" type="presOf" srcId="{0EBEB329-2F8C-4767-B507-767CAA4A6307}" destId="{2A746446-2F5E-48BC-AB27-3864B3B27CA3}" srcOrd="0" destOrd="0" presId="urn:microsoft.com/office/officeart/2005/8/layout/lProcess3"/>
    <dgm:cxn modelId="{0631FA6C-AC7C-42D6-9040-59F53E9A8925}" srcId="{E688E555-BBBD-4674-A310-556DB7CC3715}" destId="{1F7EA5DF-C517-494A-8A12-4C6CF3E926BF}" srcOrd="1" destOrd="0" parTransId="{54EDA24F-3F83-475E-925D-F3331976C2FC}" sibTransId="{82E81577-6669-46D9-8602-B8DAB7733554}"/>
    <dgm:cxn modelId="{ECFF1775-5885-4DD7-9E44-0F16F144C0CF}" type="presOf" srcId="{15A84D8B-3013-404A-A1C5-8456AD26D94A}" destId="{09409875-E0CC-4BA7-8DBC-8F731A692606}" srcOrd="0" destOrd="0" presId="urn:microsoft.com/office/officeart/2005/8/layout/lProcess3"/>
    <dgm:cxn modelId="{11F1C427-B47F-4F6F-8222-041F78BB5E5C}" type="presOf" srcId="{52BAB71A-8193-4629-9BB1-C917DFBC0CE3}" destId="{56493D39-B6B9-4FE9-BE4A-A7F072CFCDAA}" srcOrd="0" destOrd="0" presId="urn:microsoft.com/office/officeart/2005/8/layout/lProcess3"/>
    <dgm:cxn modelId="{0E6D8F77-1829-4745-A104-812D3CCE46B5}" srcId="{49A89E53-4362-4225-8C22-A63AAA262F66}" destId="{52BAB71A-8193-4629-9BB1-C917DFBC0CE3}" srcOrd="2" destOrd="0" parTransId="{1A6818F0-0C81-49BE-B425-7FECA6A58E6B}" sibTransId="{54DB572E-40A8-4926-B262-6203E1752F85}"/>
    <dgm:cxn modelId="{06A05032-9707-4859-97FC-99515836DA3C}" type="presOf" srcId="{E9AAF111-7841-4049-B706-BA70AFF54EB4}" destId="{D0B9C386-0295-4B92-98E9-1CD601987D93}" srcOrd="0" destOrd="0" presId="urn:microsoft.com/office/officeart/2005/8/layout/lProcess3"/>
    <dgm:cxn modelId="{637BBBC6-CB9B-41D9-B639-F59E736A0D71}" srcId="{7618CF8F-F624-4ACC-A2DE-3F6615648D58}" destId="{2C1B1C83-C58F-499B-B778-1F439F72F300}" srcOrd="3" destOrd="0" parTransId="{5D806670-C590-43BA-BAC9-4C30AFA90A02}" sibTransId="{88095D96-3D2A-400D-B392-B03466A93A42}"/>
    <dgm:cxn modelId="{00CCFF3B-D65E-4BBA-A2E3-4BBFFE1AA8DF}" srcId="{49A89E53-4362-4225-8C22-A63AAA262F66}" destId="{3D9EC5FB-5348-476A-A2A1-55F2B282BBDA}" srcOrd="3" destOrd="0" parTransId="{BF8112A5-9DE7-4638-A408-906F6782D9B9}" sibTransId="{CB4C3118-51B4-42FB-A34E-C8A980946704}"/>
    <dgm:cxn modelId="{9A3EAC79-67FF-459D-98AC-5969E8FF08D0}" srcId="{E688E555-BBBD-4674-A310-556DB7CC3715}" destId="{3FD277BA-E820-4FD4-8967-AFB9A7B3137C}" srcOrd="4" destOrd="0" parTransId="{8C2EF0DF-2DAC-4177-BFB8-408FE3C9A003}" sibTransId="{4CA1C73E-B4D8-46DB-BF18-5C7B0F7EF219}"/>
    <dgm:cxn modelId="{064B460E-9DB6-4594-B5A0-0480642C8B34}" srcId="{0EBEB329-2F8C-4767-B507-767CAA4A6307}" destId="{1C707FE8-55AC-43A7-89B9-A9FB706CA170}" srcOrd="0" destOrd="0" parTransId="{29A4F0ED-80A9-4EA4-82BF-67B2BA73D56E}" sibTransId="{F6BC2E2C-B7C9-4DC4-A8F5-40FCD2AEA770}"/>
    <dgm:cxn modelId="{5EE6B697-C585-4AD2-9C27-C2EE4B327E29}" srcId="{5F26379E-0FA2-41C1-B2D3-7796F5A186EC}" destId="{968D6C29-1192-458C-B3EF-1F6C1D399BD1}" srcOrd="1" destOrd="0" parTransId="{070E5F1E-3E17-4D49-AC28-321C8AF888C8}" sibTransId="{4DFE972C-A6A7-4756-BB75-D17BFB45D8D0}"/>
    <dgm:cxn modelId="{FCC79952-7C53-49E4-A9B3-A84285EA356F}" type="presOf" srcId="{94DD7553-A7F1-4938-8A04-E1C980E99A8E}" destId="{5CCD893F-42C6-4527-A943-F29F1021E3BC}" srcOrd="0" destOrd="0" presId="urn:microsoft.com/office/officeart/2005/8/layout/lProcess3"/>
    <dgm:cxn modelId="{0994525E-69EF-43C1-9F11-F63F56BFB798}" srcId="{5F26379E-0FA2-41C1-B2D3-7796F5A186EC}" destId="{D69520A9-DE6C-40A9-B55D-E3CEB3ED4F00}" srcOrd="0" destOrd="0" parTransId="{490EC972-F049-470F-97B1-1A78285A0E58}" sibTransId="{D1C9785C-6966-40AA-920A-309DDAB8E96F}"/>
    <dgm:cxn modelId="{A3AFED86-2981-44F2-884B-87CCEA82DA41}" type="presOf" srcId="{C8F1D1EE-1671-4B80-B208-318417547EA7}" destId="{1A06DE35-F5CF-42BD-80C7-BB237B9CF2E5}" srcOrd="0" destOrd="0" presId="urn:microsoft.com/office/officeart/2005/8/layout/lProcess3"/>
    <dgm:cxn modelId="{BD597944-9C15-48A3-AC93-A8DDDA6E95AB}" srcId="{5F26379E-0FA2-41C1-B2D3-7796F5A186EC}" destId="{34DC2223-1B88-4A95-AC97-4A6436F29E93}" srcOrd="3" destOrd="0" parTransId="{A2E11D9B-AD6E-43D9-B44F-6668655BCF36}" sibTransId="{F9DED7C0-0EF0-4373-9EEC-AF935D20A299}"/>
    <dgm:cxn modelId="{01BB3D54-CCD2-4BFA-BF04-8DBDF8A41C1B}" type="presOf" srcId="{5F26379E-0FA2-41C1-B2D3-7796F5A186EC}" destId="{4434C929-B0D3-430B-97ED-CA25A8094F19}" srcOrd="0" destOrd="0" presId="urn:microsoft.com/office/officeart/2005/8/layout/lProcess3"/>
    <dgm:cxn modelId="{D887F9FA-B01F-4787-8044-EF0B57AC858B}" type="presOf" srcId="{1D74D8D7-6FAC-4683-8B87-8E1F7D7484FF}" destId="{1FE904C3-2668-4CD7-96DB-7290D3B185EB}" srcOrd="0" destOrd="0" presId="urn:microsoft.com/office/officeart/2005/8/layout/lProcess3"/>
    <dgm:cxn modelId="{4958552E-D75C-46D0-8B35-DA07C91201E2}" type="presOf" srcId="{99264E00-0314-4513-9A7A-8EEBA13E2A90}" destId="{D8F44EC4-6749-44B0-990C-4588665FCC83}" srcOrd="0" destOrd="0" presId="urn:microsoft.com/office/officeart/2005/8/layout/lProcess3"/>
    <dgm:cxn modelId="{0B90DCF1-4B6A-4943-85B4-D87FE33FEAF5}" type="presOf" srcId="{3D9EC5FB-5348-476A-A2A1-55F2B282BBDA}" destId="{380B73E9-19A8-4909-B824-DE1821F693EC}" srcOrd="0" destOrd="0" presId="urn:microsoft.com/office/officeart/2005/8/layout/lProcess3"/>
    <dgm:cxn modelId="{BE4B2153-995F-43D6-A099-7594797F1B30}" type="presOf" srcId="{274937FC-2666-43DE-AE2C-EF9C1904BB59}" destId="{EAA64534-DA37-42F1-B322-C0A4B4D0647C}" srcOrd="0" destOrd="0" presId="urn:microsoft.com/office/officeart/2005/8/layout/lProcess3"/>
    <dgm:cxn modelId="{DFB82016-ECB8-4B33-9B13-E2813AAACA5F}" type="presOf" srcId="{306FB03B-9BC7-4836-A514-4966E662F894}" destId="{19F7AEA5-74DE-4B87-8277-6901648ECBB8}" srcOrd="0" destOrd="0" presId="urn:microsoft.com/office/officeart/2005/8/layout/lProcess3"/>
    <dgm:cxn modelId="{CB996CC6-90C5-4F10-9F4D-B8C07430D26D}" srcId="{7618CF8F-F624-4ACC-A2DE-3F6615648D58}" destId="{3ADEEB8C-25FE-45C8-BC94-809AF679D59E}" srcOrd="2" destOrd="0" parTransId="{F79637D9-7E2C-409D-BD8D-3EA75CEB74E1}" sibTransId="{8B28D64C-6987-4A80-B30A-A5FA917BFD91}"/>
    <dgm:cxn modelId="{41CAA57B-AEA6-4B28-B7E4-599933C5D797}" type="presOf" srcId="{34DC2223-1B88-4A95-AC97-4A6436F29E93}" destId="{2E2E632C-CB97-48A4-9039-3243414B318F}" srcOrd="0" destOrd="0" presId="urn:microsoft.com/office/officeart/2005/8/layout/lProcess3"/>
    <dgm:cxn modelId="{927ACE41-3F10-48EA-9047-FB135FC077D5}" srcId="{1AC7317D-354A-4CB8-98F2-18E24FDE7A26}" destId="{E8E91AAA-8A7B-416B-BEC1-41162DE79CB1}" srcOrd="4" destOrd="0" parTransId="{32A9226B-C1CE-4721-815C-5A91645CAC70}" sibTransId="{2596514C-191C-43E4-B8DF-06F84E4E9008}"/>
    <dgm:cxn modelId="{5B85B49F-A591-41C2-9A1F-BD007F0DB29A}" type="presOf" srcId="{36139125-FFCB-42D1-BF0A-00912175DCB4}" destId="{76B28117-25DD-4F71-A9CA-5EBE888145C0}" srcOrd="0" destOrd="0" presId="urn:microsoft.com/office/officeart/2005/8/layout/lProcess3"/>
    <dgm:cxn modelId="{3879711D-8F4E-4464-A5B7-010E2D661F78}" srcId="{49A89E53-4362-4225-8C22-A63AAA262F66}" destId="{94DD7553-A7F1-4938-8A04-E1C980E99A8E}" srcOrd="1" destOrd="0" parTransId="{89A2A812-817C-4DA3-948B-8E261874693C}" sibTransId="{901DFFA0-1B14-4592-8DE8-DFB2CB6881BB}"/>
    <dgm:cxn modelId="{CC0E9AEC-859F-4083-85B7-69747422B82F}" type="presOf" srcId="{D04931FF-D259-42F7-810A-FFE8CBBE83BE}" destId="{568FB359-2530-495F-8BCD-98F26E4C6873}" srcOrd="0" destOrd="0" presId="urn:microsoft.com/office/officeart/2005/8/layout/lProcess3"/>
    <dgm:cxn modelId="{AD3F2386-38CA-458A-A6A1-8F5815FB9B7C}" srcId="{1AC7317D-354A-4CB8-98F2-18E24FDE7A26}" destId="{510D7947-1653-449B-8EC1-30FEC26B262A}" srcOrd="1" destOrd="0" parTransId="{1C82FA71-BC6E-4CCB-A059-54480392AECC}" sibTransId="{155779B6-179E-4544-8385-6CF8E29080C5}"/>
    <dgm:cxn modelId="{B90869E5-9839-4085-BDED-84C84853F065}" type="presOf" srcId="{DC076998-C9FC-42A2-93B6-C8082C583FDB}" destId="{D372B20D-24D1-414B-99B5-4844FBE161C8}" srcOrd="0" destOrd="0" presId="urn:microsoft.com/office/officeart/2005/8/layout/lProcess3"/>
    <dgm:cxn modelId="{EC2B1A4F-5413-4550-AE16-740D96A3B33B}" srcId="{7618CF8F-F624-4ACC-A2DE-3F6615648D58}" destId="{3BB26DE2-983B-4163-AC22-8A86CE41AE88}" srcOrd="1" destOrd="0" parTransId="{E8818CC2-01CB-4881-BC78-1B745C1328C4}" sibTransId="{DE9F2251-1BE7-4B52-98E1-4847EDD6E24B}"/>
    <dgm:cxn modelId="{EA11183C-5354-406C-9B43-C378B067EB4E}" type="presOf" srcId="{1F7EA5DF-C517-494A-8A12-4C6CF3E926BF}" destId="{35B40039-0872-48F5-A1F8-C24742B877BC}" srcOrd="0" destOrd="0" presId="urn:microsoft.com/office/officeart/2005/8/layout/lProcess3"/>
    <dgm:cxn modelId="{57B56344-BD0F-4E39-9C6E-0B1843F50997}" type="presOf" srcId="{510D7947-1653-449B-8EC1-30FEC26B262A}" destId="{6140EC96-55CA-46A9-8D9D-840BE10F9BF7}" srcOrd="0" destOrd="0" presId="urn:microsoft.com/office/officeart/2005/8/layout/lProcess3"/>
    <dgm:cxn modelId="{ABB9C177-7CFF-4F85-9E34-872BDEFA2214}" type="presOf" srcId="{1C707FE8-55AC-43A7-89B9-A9FB706CA170}" destId="{EDAD88D4-0607-4E69-B458-BFAAC381AF8D}" srcOrd="0" destOrd="0" presId="urn:microsoft.com/office/officeart/2005/8/layout/lProcess3"/>
    <dgm:cxn modelId="{3C5C65D6-D1D6-4AEC-8084-B7DA14D6B07D}" type="presParOf" srcId="{1A06DE35-F5CF-42BD-80C7-BB237B9CF2E5}" destId="{03A54ACF-E9A4-4AB7-953B-D15894E71766}" srcOrd="0" destOrd="0" presId="urn:microsoft.com/office/officeart/2005/8/layout/lProcess3"/>
    <dgm:cxn modelId="{416FCA1D-16BD-4D61-9B3A-F81CCB5D1D4D}" type="presParOf" srcId="{03A54ACF-E9A4-4AB7-953B-D15894E71766}" destId="{E8158838-D986-415B-97B8-BA83DBEAA5F5}" srcOrd="0" destOrd="0" presId="urn:microsoft.com/office/officeart/2005/8/layout/lProcess3"/>
    <dgm:cxn modelId="{CE32851F-F5AF-4F84-8D6B-D8F216587AAA}" type="presParOf" srcId="{03A54ACF-E9A4-4AB7-953B-D15894E71766}" destId="{744B8D7C-4C2B-44E8-8DB1-E700C09AF8BF}" srcOrd="1" destOrd="0" presId="urn:microsoft.com/office/officeart/2005/8/layout/lProcess3"/>
    <dgm:cxn modelId="{AB93D40B-53EE-4A0E-AED2-3EAA1DDD5EBB}" type="presParOf" srcId="{03A54ACF-E9A4-4AB7-953B-D15894E71766}" destId="{4A7843B7-EAEB-4272-91B2-2B24F1218E22}" srcOrd="2" destOrd="0" presId="urn:microsoft.com/office/officeart/2005/8/layout/lProcess3"/>
    <dgm:cxn modelId="{0D7809C3-E0CC-48FD-85BB-C0D44E4D2044}" type="presParOf" srcId="{03A54ACF-E9A4-4AB7-953B-D15894E71766}" destId="{A2A5F6B0-1067-4420-991D-5E89A285F5A2}" srcOrd="3" destOrd="0" presId="urn:microsoft.com/office/officeart/2005/8/layout/lProcess3"/>
    <dgm:cxn modelId="{DF038EB7-7F3C-4B25-AA05-657BD3EDEB7D}" type="presParOf" srcId="{03A54ACF-E9A4-4AB7-953B-D15894E71766}" destId="{6140EC96-55CA-46A9-8D9D-840BE10F9BF7}" srcOrd="4" destOrd="0" presId="urn:microsoft.com/office/officeart/2005/8/layout/lProcess3"/>
    <dgm:cxn modelId="{60BA97B3-5177-4D26-B9A3-4F0248F48D2A}" type="presParOf" srcId="{03A54ACF-E9A4-4AB7-953B-D15894E71766}" destId="{F28DB156-E830-4BB8-889D-158EA0E11AA7}" srcOrd="5" destOrd="0" presId="urn:microsoft.com/office/officeart/2005/8/layout/lProcess3"/>
    <dgm:cxn modelId="{E72D0BB3-7820-49E7-A456-7DFFF55E0495}" type="presParOf" srcId="{03A54ACF-E9A4-4AB7-953B-D15894E71766}" destId="{F29C0524-5E78-462A-923B-3D93A1771520}" srcOrd="6" destOrd="0" presId="urn:microsoft.com/office/officeart/2005/8/layout/lProcess3"/>
    <dgm:cxn modelId="{32167278-EB54-45CD-90BC-E5F97DFDECA1}" type="presParOf" srcId="{03A54ACF-E9A4-4AB7-953B-D15894E71766}" destId="{7B9CFB03-187C-47D0-82CB-D9656DB3F6AC}" srcOrd="7" destOrd="0" presId="urn:microsoft.com/office/officeart/2005/8/layout/lProcess3"/>
    <dgm:cxn modelId="{1BA38D43-BFB6-4AA2-9C14-F063FB0FE32D}" type="presParOf" srcId="{03A54ACF-E9A4-4AB7-953B-D15894E71766}" destId="{924559B8-9503-4060-9D61-0625057CB5C3}" srcOrd="8" destOrd="0" presId="urn:microsoft.com/office/officeart/2005/8/layout/lProcess3"/>
    <dgm:cxn modelId="{AE44FDE9-F064-4FBB-82E6-085701888B8E}" type="presParOf" srcId="{03A54ACF-E9A4-4AB7-953B-D15894E71766}" destId="{9434390E-7500-493C-9197-50DB869B2C1F}" srcOrd="9" destOrd="0" presId="urn:microsoft.com/office/officeart/2005/8/layout/lProcess3"/>
    <dgm:cxn modelId="{F04837EB-7D75-457E-A5E3-D270931BB3F2}" type="presParOf" srcId="{03A54ACF-E9A4-4AB7-953B-D15894E71766}" destId="{F74BDDEE-81F6-42BE-91DA-24CFD369B0D4}" srcOrd="10" destOrd="0" presId="urn:microsoft.com/office/officeart/2005/8/layout/lProcess3"/>
    <dgm:cxn modelId="{E81209BA-1CA9-4911-B91E-724D7D6BA3AD}" type="presParOf" srcId="{1A06DE35-F5CF-42BD-80C7-BB237B9CF2E5}" destId="{4CC469A5-2356-4041-A719-BCE7D52E6E63}" srcOrd="1" destOrd="0" presId="urn:microsoft.com/office/officeart/2005/8/layout/lProcess3"/>
    <dgm:cxn modelId="{A488A3F8-872C-438B-987D-104F228514CF}" type="presParOf" srcId="{1A06DE35-F5CF-42BD-80C7-BB237B9CF2E5}" destId="{87CD567F-7060-40D6-9CF9-34AB68E6298B}" srcOrd="2" destOrd="0" presId="urn:microsoft.com/office/officeart/2005/8/layout/lProcess3"/>
    <dgm:cxn modelId="{055FA8B0-B946-47C3-90D3-9FF4A88117F6}" type="presParOf" srcId="{87CD567F-7060-40D6-9CF9-34AB68E6298B}" destId="{2A746446-2F5E-48BC-AB27-3864B3B27CA3}" srcOrd="0" destOrd="0" presId="urn:microsoft.com/office/officeart/2005/8/layout/lProcess3"/>
    <dgm:cxn modelId="{72C053A7-4D22-4DC7-83EF-F2EF19977766}" type="presParOf" srcId="{87CD567F-7060-40D6-9CF9-34AB68E6298B}" destId="{7911D48F-504F-4ABB-917A-BA9E6B8A3470}" srcOrd="1" destOrd="0" presId="urn:microsoft.com/office/officeart/2005/8/layout/lProcess3"/>
    <dgm:cxn modelId="{22400CEE-825C-484F-A869-E2747F2EBFDF}" type="presParOf" srcId="{87CD567F-7060-40D6-9CF9-34AB68E6298B}" destId="{EDAD88D4-0607-4E69-B458-BFAAC381AF8D}" srcOrd="2" destOrd="0" presId="urn:microsoft.com/office/officeart/2005/8/layout/lProcess3"/>
    <dgm:cxn modelId="{5E2DED36-2143-4918-968F-0809991C999A}" type="presParOf" srcId="{87CD567F-7060-40D6-9CF9-34AB68E6298B}" destId="{00CF8B4C-A6E4-4643-A78A-301D1B129991}" srcOrd="3" destOrd="0" presId="urn:microsoft.com/office/officeart/2005/8/layout/lProcess3"/>
    <dgm:cxn modelId="{0777397C-7F23-4312-97E5-3B444033D22A}" type="presParOf" srcId="{87CD567F-7060-40D6-9CF9-34AB68E6298B}" destId="{D8F44EC4-6749-44B0-990C-4588665FCC83}" srcOrd="4" destOrd="0" presId="urn:microsoft.com/office/officeart/2005/8/layout/lProcess3"/>
    <dgm:cxn modelId="{271FD3AD-B0E2-475D-BA4E-0B0C4E1C1C93}" type="presParOf" srcId="{87CD567F-7060-40D6-9CF9-34AB68E6298B}" destId="{81A0BE37-1ADD-447B-B8FF-098CD945E722}" srcOrd="5" destOrd="0" presId="urn:microsoft.com/office/officeart/2005/8/layout/lProcess3"/>
    <dgm:cxn modelId="{03B44F71-5ECA-42C2-B308-2B2D377945E3}" type="presParOf" srcId="{87CD567F-7060-40D6-9CF9-34AB68E6298B}" destId="{19F7AEA5-74DE-4B87-8277-6901648ECBB8}" srcOrd="6" destOrd="0" presId="urn:microsoft.com/office/officeart/2005/8/layout/lProcess3"/>
    <dgm:cxn modelId="{A4A557E8-A713-4336-B60E-B9CBA9A218E7}" type="presParOf" srcId="{87CD567F-7060-40D6-9CF9-34AB68E6298B}" destId="{2FA6E8AC-772B-4EEE-9342-EB7A39262E43}" srcOrd="7" destOrd="0" presId="urn:microsoft.com/office/officeart/2005/8/layout/lProcess3"/>
    <dgm:cxn modelId="{1DAAED7A-1B8C-4567-806C-EA1B81B6C316}" type="presParOf" srcId="{87CD567F-7060-40D6-9CF9-34AB68E6298B}" destId="{1FE904C3-2668-4CD7-96DB-7290D3B185EB}" srcOrd="8" destOrd="0" presId="urn:microsoft.com/office/officeart/2005/8/layout/lProcess3"/>
    <dgm:cxn modelId="{CE107ADC-CE80-44A5-9C51-DBE5251C336F}" type="presParOf" srcId="{87CD567F-7060-40D6-9CF9-34AB68E6298B}" destId="{7195A8B9-0A06-4BA4-B80F-944B2137DA49}" srcOrd="9" destOrd="0" presId="urn:microsoft.com/office/officeart/2005/8/layout/lProcess3"/>
    <dgm:cxn modelId="{92485E0A-33E1-4047-AB5F-F74027C94F8B}" type="presParOf" srcId="{87CD567F-7060-40D6-9CF9-34AB68E6298B}" destId="{09409875-E0CC-4BA7-8DBC-8F731A692606}" srcOrd="10" destOrd="0" presId="urn:microsoft.com/office/officeart/2005/8/layout/lProcess3"/>
    <dgm:cxn modelId="{541BDEE6-FFED-4737-A5B6-FA253DB8C01C}" type="presParOf" srcId="{1A06DE35-F5CF-42BD-80C7-BB237B9CF2E5}" destId="{869B3EB8-9838-4938-B5CF-4EA6E66B6327}" srcOrd="3" destOrd="0" presId="urn:microsoft.com/office/officeart/2005/8/layout/lProcess3"/>
    <dgm:cxn modelId="{C7460D62-A6D0-4FDB-A9D1-B5CA0EA01C3D}" type="presParOf" srcId="{1A06DE35-F5CF-42BD-80C7-BB237B9CF2E5}" destId="{F9668E00-74A6-40EA-92EE-2612B359BD62}" srcOrd="4" destOrd="0" presId="urn:microsoft.com/office/officeart/2005/8/layout/lProcess3"/>
    <dgm:cxn modelId="{68895242-9DFA-4EA6-8624-76C73AAD8DFE}" type="presParOf" srcId="{F9668E00-74A6-40EA-92EE-2612B359BD62}" destId="{EAA64534-DA37-42F1-B322-C0A4B4D0647C}" srcOrd="0" destOrd="0" presId="urn:microsoft.com/office/officeart/2005/8/layout/lProcess3"/>
    <dgm:cxn modelId="{8A06EC40-0243-4549-8E7D-B284642AA418}" type="presParOf" srcId="{F9668E00-74A6-40EA-92EE-2612B359BD62}" destId="{1B2C8EFF-0E46-4A22-B1DA-EB9E6164E461}" srcOrd="1" destOrd="0" presId="urn:microsoft.com/office/officeart/2005/8/layout/lProcess3"/>
    <dgm:cxn modelId="{435BAEAE-5BD4-48C5-9C03-A98476A665A6}" type="presParOf" srcId="{F9668E00-74A6-40EA-92EE-2612B359BD62}" destId="{D0B9C386-0295-4B92-98E9-1CD601987D93}" srcOrd="2" destOrd="0" presId="urn:microsoft.com/office/officeart/2005/8/layout/lProcess3"/>
    <dgm:cxn modelId="{F382663A-157E-4B71-BC1F-4F4FDBA29297}" type="presParOf" srcId="{F9668E00-74A6-40EA-92EE-2612B359BD62}" destId="{56218968-2622-48CA-8E8C-F8988A41DDE6}" srcOrd="3" destOrd="0" presId="urn:microsoft.com/office/officeart/2005/8/layout/lProcess3"/>
    <dgm:cxn modelId="{09B377B9-04F5-4735-84AF-FFA008B15E5E}" type="presParOf" srcId="{F9668E00-74A6-40EA-92EE-2612B359BD62}" destId="{EE270665-BD18-4770-BCF9-5B9EA13CB640}" srcOrd="4" destOrd="0" presId="urn:microsoft.com/office/officeart/2005/8/layout/lProcess3"/>
    <dgm:cxn modelId="{BCF57C97-DE38-4A5B-A1D8-C2E1092BE266}" type="presParOf" srcId="{F9668E00-74A6-40EA-92EE-2612B359BD62}" destId="{BDC1F382-374F-41C0-8BA6-3256735DE45F}" srcOrd="5" destOrd="0" presId="urn:microsoft.com/office/officeart/2005/8/layout/lProcess3"/>
    <dgm:cxn modelId="{00618F39-1181-4F26-91B7-CAB827BFD8D9}" type="presParOf" srcId="{F9668E00-74A6-40EA-92EE-2612B359BD62}" destId="{47D97034-2697-4373-9271-7DE3E92F93DD}" srcOrd="6" destOrd="0" presId="urn:microsoft.com/office/officeart/2005/8/layout/lProcess3"/>
    <dgm:cxn modelId="{1493BB64-D241-4375-9001-02D4C40013BB}" type="presParOf" srcId="{F9668E00-74A6-40EA-92EE-2612B359BD62}" destId="{0B59DC01-DD85-45F5-AE2E-472BC57FECCC}" srcOrd="7" destOrd="0" presId="urn:microsoft.com/office/officeart/2005/8/layout/lProcess3"/>
    <dgm:cxn modelId="{C471B24F-3263-4084-BC06-41696DAEDFBE}" type="presParOf" srcId="{F9668E00-74A6-40EA-92EE-2612B359BD62}" destId="{F7F7C41B-E62B-451B-9BE9-2C101AFE7021}" srcOrd="8" destOrd="0" presId="urn:microsoft.com/office/officeart/2005/8/layout/lProcess3"/>
    <dgm:cxn modelId="{39B9E0F2-7385-4994-B876-2287EC84BBD4}" type="presParOf" srcId="{F9668E00-74A6-40EA-92EE-2612B359BD62}" destId="{0ACD3C88-5723-4E6D-B153-AEB63E4D16E8}" srcOrd="9" destOrd="0" presId="urn:microsoft.com/office/officeart/2005/8/layout/lProcess3"/>
    <dgm:cxn modelId="{B0ACC7A2-3ADB-48D0-BB29-F0BD9A72200D}" type="presParOf" srcId="{F9668E00-74A6-40EA-92EE-2612B359BD62}" destId="{7F7525E9-747C-4887-95CC-B5E4C5638393}" srcOrd="10" destOrd="0" presId="urn:microsoft.com/office/officeart/2005/8/layout/lProcess3"/>
    <dgm:cxn modelId="{7B3BEF69-E92A-4EE4-93A4-13FFA1B6CCA0}" type="presParOf" srcId="{1A06DE35-F5CF-42BD-80C7-BB237B9CF2E5}" destId="{3DCFE8EC-563B-4772-BFAD-08BEAECDC82C}" srcOrd="5" destOrd="0" presId="urn:microsoft.com/office/officeart/2005/8/layout/lProcess3"/>
    <dgm:cxn modelId="{D0FC36C6-356F-49BC-84AC-BC67AE439832}" type="presParOf" srcId="{1A06DE35-F5CF-42BD-80C7-BB237B9CF2E5}" destId="{0E8C46FC-5671-48B1-9312-DC35FFB7CC8F}" srcOrd="6" destOrd="0" presId="urn:microsoft.com/office/officeart/2005/8/layout/lProcess3"/>
    <dgm:cxn modelId="{1659116C-2D6C-4276-9431-C594CDFCEBFC}" type="presParOf" srcId="{0E8C46FC-5671-48B1-9312-DC35FFB7CC8F}" destId="{75660285-1DA3-4B76-84DB-2C1612151FFC}" srcOrd="0" destOrd="0" presId="urn:microsoft.com/office/officeart/2005/8/layout/lProcess3"/>
    <dgm:cxn modelId="{6D6654A7-B116-49ED-880D-77909D3D11E1}" type="presParOf" srcId="{0E8C46FC-5671-48B1-9312-DC35FFB7CC8F}" destId="{E7947D94-0EB6-429B-8CD4-3DB6FF14015E}" srcOrd="1" destOrd="0" presId="urn:microsoft.com/office/officeart/2005/8/layout/lProcess3"/>
    <dgm:cxn modelId="{ECCBB538-762A-4A35-9842-7EDA99058DC5}" type="presParOf" srcId="{0E8C46FC-5671-48B1-9312-DC35FFB7CC8F}" destId="{9327470D-7E07-413F-AAF7-0A808D8BEA26}" srcOrd="2" destOrd="0" presId="urn:microsoft.com/office/officeart/2005/8/layout/lProcess3"/>
    <dgm:cxn modelId="{7285485D-F5C8-46A7-B678-AE935521906A}" type="presParOf" srcId="{0E8C46FC-5671-48B1-9312-DC35FFB7CC8F}" destId="{C1876814-3655-4494-8E4B-5039D1CF813E}" srcOrd="3" destOrd="0" presId="urn:microsoft.com/office/officeart/2005/8/layout/lProcess3"/>
    <dgm:cxn modelId="{F45160FB-5BE1-4B98-9BA8-0CECE4EF5790}" type="presParOf" srcId="{0E8C46FC-5671-48B1-9312-DC35FFB7CC8F}" destId="{5CCD893F-42C6-4527-A943-F29F1021E3BC}" srcOrd="4" destOrd="0" presId="urn:microsoft.com/office/officeart/2005/8/layout/lProcess3"/>
    <dgm:cxn modelId="{E01198BA-C3BF-4077-A00D-C0E217F36667}" type="presParOf" srcId="{0E8C46FC-5671-48B1-9312-DC35FFB7CC8F}" destId="{B9986C54-6969-4F4D-B9F6-DE5D79F2132C}" srcOrd="5" destOrd="0" presId="urn:microsoft.com/office/officeart/2005/8/layout/lProcess3"/>
    <dgm:cxn modelId="{7667A897-0E8B-4EDA-8C96-2C213EE4CDF6}" type="presParOf" srcId="{0E8C46FC-5671-48B1-9312-DC35FFB7CC8F}" destId="{56493D39-B6B9-4FE9-BE4A-A7F072CFCDAA}" srcOrd="6" destOrd="0" presId="urn:microsoft.com/office/officeart/2005/8/layout/lProcess3"/>
    <dgm:cxn modelId="{AF22B8A1-0607-463E-A509-CE4B00AED415}" type="presParOf" srcId="{0E8C46FC-5671-48B1-9312-DC35FFB7CC8F}" destId="{38EB1DD5-760B-4CD6-A9E2-46E8366E039F}" srcOrd="7" destOrd="0" presId="urn:microsoft.com/office/officeart/2005/8/layout/lProcess3"/>
    <dgm:cxn modelId="{C1BDEF2F-D369-43E8-82AA-D806228799F5}" type="presParOf" srcId="{0E8C46FC-5671-48B1-9312-DC35FFB7CC8F}" destId="{380B73E9-19A8-4909-B824-DE1821F693EC}" srcOrd="8" destOrd="0" presId="urn:microsoft.com/office/officeart/2005/8/layout/lProcess3"/>
    <dgm:cxn modelId="{F9FE4F44-7207-48C5-9A90-087A5329CEEA}" type="presParOf" srcId="{0E8C46FC-5671-48B1-9312-DC35FFB7CC8F}" destId="{66959517-C4E8-4005-94A0-5F7750BD2B24}" srcOrd="9" destOrd="0" presId="urn:microsoft.com/office/officeart/2005/8/layout/lProcess3"/>
    <dgm:cxn modelId="{AB82BB20-4D10-418E-8902-9D836FDF3BE6}" type="presParOf" srcId="{0E8C46FC-5671-48B1-9312-DC35FFB7CC8F}" destId="{EEA0D076-05D2-4DDE-8FA8-86DA2C52F24E}" srcOrd="10" destOrd="0" presId="urn:microsoft.com/office/officeart/2005/8/layout/lProcess3"/>
    <dgm:cxn modelId="{E378665B-BB5C-4CAB-9488-CBF6E01E8BAD}" type="presParOf" srcId="{1A06DE35-F5CF-42BD-80C7-BB237B9CF2E5}" destId="{AAC758B7-BD2F-415F-811E-8BC93A359280}" srcOrd="7" destOrd="0" presId="urn:microsoft.com/office/officeart/2005/8/layout/lProcess3"/>
    <dgm:cxn modelId="{812B1BE2-BB43-49F7-B5D0-1EF4BF2C6143}" type="presParOf" srcId="{1A06DE35-F5CF-42BD-80C7-BB237B9CF2E5}" destId="{CDD03DFB-70DB-40D8-A300-E75F73EB9844}" srcOrd="8" destOrd="0" presId="urn:microsoft.com/office/officeart/2005/8/layout/lProcess3"/>
    <dgm:cxn modelId="{17FDEDC8-ACC4-4214-8D94-CE7804DA4EAD}" type="presParOf" srcId="{CDD03DFB-70DB-40D8-A300-E75F73EB9844}" destId="{FBBECB25-7EFB-47FE-8C7F-18C9FFBAEDF6}" srcOrd="0" destOrd="0" presId="urn:microsoft.com/office/officeart/2005/8/layout/lProcess3"/>
    <dgm:cxn modelId="{8301702C-809F-4388-8809-B7278F4F97FB}" type="presParOf" srcId="{CDD03DFB-70DB-40D8-A300-E75F73EB9844}" destId="{10E58EFA-84C3-489E-9AB4-96F0B366617C}" srcOrd="1" destOrd="0" presId="urn:microsoft.com/office/officeart/2005/8/layout/lProcess3"/>
    <dgm:cxn modelId="{F8A9778B-9106-47FF-A641-86EC3B0EBE19}" type="presParOf" srcId="{CDD03DFB-70DB-40D8-A300-E75F73EB9844}" destId="{5D975AFE-9E9B-49AD-885F-6860DCF542EF}" srcOrd="2" destOrd="0" presId="urn:microsoft.com/office/officeart/2005/8/layout/lProcess3"/>
    <dgm:cxn modelId="{CDF5F685-1D1E-42A1-B3B7-7FA7FDBE0483}" type="presParOf" srcId="{CDD03DFB-70DB-40D8-A300-E75F73EB9844}" destId="{63033244-5738-4979-A83B-E3E5CE4B2BF6}" srcOrd="3" destOrd="0" presId="urn:microsoft.com/office/officeart/2005/8/layout/lProcess3"/>
    <dgm:cxn modelId="{116AF26B-24C4-40B3-B54E-03E66B3FEDC8}" type="presParOf" srcId="{CDD03DFB-70DB-40D8-A300-E75F73EB9844}" destId="{35B40039-0872-48F5-A1F8-C24742B877BC}" srcOrd="4" destOrd="0" presId="urn:microsoft.com/office/officeart/2005/8/layout/lProcess3"/>
    <dgm:cxn modelId="{8BCD5645-7DD4-4596-95F3-801467EF8121}" type="presParOf" srcId="{CDD03DFB-70DB-40D8-A300-E75F73EB9844}" destId="{CA9C0372-4364-4CC3-87FE-E5B435611828}" srcOrd="5" destOrd="0" presId="urn:microsoft.com/office/officeart/2005/8/layout/lProcess3"/>
    <dgm:cxn modelId="{3406B944-4F95-45CC-A5B2-72D91B40E8EF}" type="presParOf" srcId="{CDD03DFB-70DB-40D8-A300-E75F73EB9844}" destId="{D372B20D-24D1-414B-99B5-4844FBE161C8}" srcOrd="6" destOrd="0" presId="urn:microsoft.com/office/officeart/2005/8/layout/lProcess3"/>
    <dgm:cxn modelId="{91D83DCF-37EB-4B7E-9A57-403FC8C630A3}" type="presParOf" srcId="{CDD03DFB-70DB-40D8-A300-E75F73EB9844}" destId="{8411F406-1F69-40BA-AC3D-3ACC7A3DC38E}" srcOrd="7" destOrd="0" presId="urn:microsoft.com/office/officeart/2005/8/layout/lProcess3"/>
    <dgm:cxn modelId="{1E23707A-A9C7-4997-8EFB-E9FF7BC720ED}" type="presParOf" srcId="{CDD03DFB-70DB-40D8-A300-E75F73EB9844}" destId="{D5A0A50C-B640-434D-884D-F5656E853072}" srcOrd="8" destOrd="0" presId="urn:microsoft.com/office/officeart/2005/8/layout/lProcess3"/>
    <dgm:cxn modelId="{B36CC18F-264A-4E51-B145-F13097947235}" type="presParOf" srcId="{CDD03DFB-70DB-40D8-A300-E75F73EB9844}" destId="{09A9E691-EB9E-42F2-BAE0-8704A2A9BCFE}" srcOrd="9" destOrd="0" presId="urn:microsoft.com/office/officeart/2005/8/layout/lProcess3"/>
    <dgm:cxn modelId="{25A43FBE-A243-4DC0-834A-E7FB35E96746}" type="presParOf" srcId="{CDD03DFB-70DB-40D8-A300-E75F73EB9844}" destId="{45E7A19F-853A-4B59-834E-966E33F749C0}" srcOrd="10" destOrd="0" presId="urn:microsoft.com/office/officeart/2005/8/layout/lProcess3"/>
    <dgm:cxn modelId="{EE3B9455-02F7-4CA0-BE4E-620549E01B08}" type="presParOf" srcId="{1A06DE35-F5CF-42BD-80C7-BB237B9CF2E5}" destId="{7A00604A-FC28-434B-B13D-4AFDEA8A3E6A}" srcOrd="9" destOrd="0" presId="urn:microsoft.com/office/officeart/2005/8/layout/lProcess3"/>
    <dgm:cxn modelId="{BFE0DB9C-FF40-415B-A1A6-FC076E936E28}" type="presParOf" srcId="{1A06DE35-F5CF-42BD-80C7-BB237B9CF2E5}" destId="{191769FD-8A49-418D-8633-464A251D342A}" srcOrd="10" destOrd="0" presId="urn:microsoft.com/office/officeart/2005/8/layout/lProcess3"/>
    <dgm:cxn modelId="{3D7D7900-C160-4537-9F25-600CB2D7EF56}" type="presParOf" srcId="{191769FD-8A49-418D-8633-464A251D342A}" destId="{F527F623-F841-4A51-8633-13475E97A850}" srcOrd="0" destOrd="0" presId="urn:microsoft.com/office/officeart/2005/8/layout/lProcess3"/>
    <dgm:cxn modelId="{3A3EB37F-D302-4808-B471-9B86F066DBA9}" type="presParOf" srcId="{191769FD-8A49-418D-8633-464A251D342A}" destId="{42F7C29F-A434-4B6A-84AB-4FDA2D84C2DC}" srcOrd="1" destOrd="0" presId="urn:microsoft.com/office/officeart/2005/8/layout/lProcess3"/>
    <dgm:cxn modelId="{93290F71-EA24-410E-B84D-79C73B919DA5}" type="presParOf" srcId="{191769FD-8A49-418D-8633-464A251D342A}" destId="{4782D8AB-7B76-47BD-9CEC-81351A4134D4}" srcOrd="2" destOrd="0" presId="urn:microsoft.com/office/officeart/2005/8/layout/lProcess3"/>
    <dgm:cxn modelId="{4BDEBCF8-464F-4ABA-9DE6-4721AEDB72E6}" type="presParOf" srcId="{191769FD-8A49-418D-8633-464A251D342A}" destId="{BF1B9C5B-A1CE-4481-8F85-81B38F5250FE}" srcOrd="3" destOrd="0" presId="urn:microsoft.com/office/officeart/2005/8/layout/lProcess3"/>
    <dgm:cxn modelId="{8E96CFF2-F978-49C1-B100-A6EAACC7FA5E}" type="presParOf" srcId="{191769FD-8A49-418D-8633-464A251D342A}" destId="{46B34697-A971-4518-A52E-B25896F6966D}" srcOrd="4" destOrd="0" presId="urn:microsoft.com/office/officeart/2005/8/layout/lProcess3"/>
    <dgm:cxn modelId="{189F19B3-C070-46E9-8298-7383262C1126}" type="presParOf" srcId="{191769FD-8A49-418D-8633-464A251D342A}" destId="{053D274A-B504-454C-A96E-B964A0B2515B}" srcOrd="5" destOrd="0" presId="urn:microsoft.com/office/officeart/2005/8/layout/lProcess3"/>
    <dgm:cxn modelId="{33515B1B-3615-42EA-AE0F-09A67D37AA54}" type="presParOf" srcId="{191769FD-8A49-418D-8633-464A251D342A}" destId="{1EE1E8B3-B3D7-4221-B48C-6C3846C9688E}" srcOrd="6" destOrd="0" presId="urn:microsoft.com/office/officeart/2005/8/layout/lProcess3"/>
    <dgm:cxn modelId="{CB8B79F3-E69D-4C8D-A439-AEB6016D9148}" type="presParOf" srcId="{191769FD-8A49-418D-8633-464A251D342A}" destId="{D57A55DB-AB26-4294-832E-1F30B277CCCC}" srcOrd="7" destOrd="0" presId="urn:microsoft.com/office/officeart/2005/8/layout/lProcess3"/>
    <dgm:cxn modelId="{06280A5B-B4BE-40CF-90CE-57901F149054}" type="presParOf" srcId="{191769FD-8A49-418D-8633-464A251D342A}" destId="{678A4D96-ECFC-4DC0-8BEF-942B7C639947}" srcOrd="8" destOrd="0" presId="urn:microsoft.com/office/officeart/2005/8/layout/lProcess3"/>
    <dgm:cxn modelId="{13F1A5C5-06C2-4C1D-8302-EA9F71184DD5}" type="presParOf" srcId="{191769FD-8A49-418D-8633-464A251D342A}" destId="{63799460-5AD1-4CE8-A96F-0EC58054151C}" srcOrd="9" destOrd="0" presId="urn:microsoft.com/office/officeart/2005/8/layout/lProcess3"/>
    <dgm:cxn modelId="{6D8E9FD1-8C9A-4B68-B80E-42987D735735}" type="presParOf" srcId="{191769FD-8A49-418D-8633-464A251D342A}" destId="{568FB359-2530-495F-8BCD-98F26E4C6873}" srcOrd="10" destOrd="0" presId="urn:microsoft.com/office/officeart/2005/8/layout/lProcess3"/>
    <dgm:cxn modelId="{60662332-1B48-4CFF-881C-EDC176FF92DB}" type="presParOf" srcId="{1A06DE35-F5CF-42BD-80C7-BB237B9CF2E5}" destId="{DDD773E2-10B6-446D-BBE4-D83EDF711BA2}" srcOrd="11" destOrd="0" presId="urn:microsoft.com/office/officeart/2005/8/layout/lProcess3"/>
    <dgm:cxn modelId="{9E89B276-EAB9-47E2-8738-B2BE49991A7B}" type="presParOf" srcId="{1A06DE35-F5CF-42BD-80C7-BB237B9CF2E5}" destId="{AA3B3B70-CDDB-4491-8394-016A1478ADEE}" srcOrd="12" destOrd="0" presId="urn:microsoft.com/office/officeart/2005/8/layout/lProcess3"/>
    <dgm:cxn modelId="{35C9C892-B0CE-4E24-A95C-F0253F6866B6}" type="presParOf" srcId="{AA3B3B70-CDDB-4491-8394-016A1478ADEE}" destId="{4434C929-B0D3-430B-97ED-CA25A8094F19}" srcOrd="0" destOrd="0" presId="urn:microsoft.com/office/officeart/2005/8/layout/lProcess3"/>
    <dgm:cxn modelId="{821A325B-F72E-4998-9838-0692E7E922F5}" type="presParOf" srcId="{AA3B3B70-CDDB-4491-8394-016A1478ADEE}" destId="{7820C513-8A4A-4BFB-B0E6-80646390FBF9}" srcOrd="1" destOrd="0" presId="urn:microsoft.com/office/officeart/2005/8/layout/lProcess3"/>
    <dgm:cxn modelId="{D6C6589C-1C70-41CF-8D50-A6E621F0D865}" type="presParOf" srcId="{AA3B3B70-CDDB-4491-8394-016A1478ADEE}" destId="{777C23C5-FBC7-42BC-B700-C46D8E25311A}" srcOrd="2" destOrd="0" presId="urn:microsoft.com/office/officeart/2005/8/layout/lProcess3"/>
    <dgm:cxn modelId="{BA4ED314-F191-44DC-9207-DA48A09A1689}" type="presParOf" srcId="{AA3B3B70-CDDB-4491-8394-016A1478ADEE}" destId="{061AC07A-A559-4F0E-BF36-DF440B77003C}" srcOrd="3" destOrd="0" presId="urn:microsoft.com/office/officeart/2005/8/layout/lProcess3"/>
    <dgm:cxn modelId="{78E199D3-F42B-4F73-AC48-9E02E3D721FF}" type="presParOf" srcId="{AA3B3B70-CDDB-4491-8394-016A1478ADEE}" destId="{6A9C8767-290C-433D-83A0-A9A5523B5C19}" srcOrd="4" destOrd="0" presId="urn:microsoft.com/office/officeart/2005/8/layout/lProcess3"/>
    <dgm:cxn modelId="{C406506F-6D2B-438B-8B20-F397612D6A03}" type="presParOf" srcId="{AA3B3B70-CDDB-4491-8394-016A1478ADEE}" destId="{96FDA920-9E5E-479F-8103-A0C4055E32E4}" srcOrd="5" destOrd="0" presId="urn:microsoft.com/office/officeart/2005/8/layout/lProcess3"/>
    <dgm:cxn modelId="{748C15A3-89EA-4F9E-9898-73189F8F1D7D}" type="presParOf" srcId="{AA3B3B70-CDDB-4491-8394-016A1478ADEE}" destId="{A4EADA43-64A4-463B-AD4A-8DDBCD16CA8E}" srcOrd="6" destOrd="0" presId="urn:microsoft.com/office/officeart/2005/8/layout/lProcess3"/>
    <dgm:cxn modelId="{044F1313-0DA6-4351-ACC5-401950DDFBE9}" type="presParOf" srcId="{AA3B3B70-CDDB-4491-8394-016A1478ADEE}" destId="{86B284F2-2726-4130-A965-A57D28899285}" srcOrd="7" destOrd="0" presId="urn:microsoft.com/office/officeart/2005/8/layout/lProcess3"/>
    <dgm:cxn modelId="{9F3BA3D3-8639-43A4-B7C5-6FBB5710C86B}" type="presParOf" srcId="{AA3B3B70-CDDB-4491-8394-016A1478ADEE}" destId="{2E2E632C-CB97-48A4-9039-3243414B318F}" srcOrd="8" destOrd="0" presId="urn:microsoft.com/office/officeart/2005/8/layout/lProcess3"/>
    <dgm:cxn modelId="{380D87CE-345C-4748-989F-07B5E1AC6C97}" type="presParOf" srcId="{AA3B3B70-CDDB-4491-8394-016A1478ADEE}" destId="{E828BA89-0A7A-42A4-8DFE-5339A822C87B}" srcOrd="9" destOrd="0" presId="urn:microsoft.com/office/officeart/2005/8/layout/lProcess3"/>
    <dgm:cxn modelId="{2EBAAE4A-68FD-45B1-BA74-AB9E74DDB090}" type="presParOf" srcId="{AA3B3B70-CDDB-4491-8394-016A1478ADEE}" destId="{76B28117-25DD-4F71-A9CA-5EBE888145C0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0F73B3-4B97-4677-8CF1-51C0179833BD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F7A5896-226A-47E8-B9EA-BFC9BFC2B994}">
      <dgm:prSet phldrT="[Текст]" custT="1"/>
      <dgm:spPr>
        <a:solidFill>
          <a:schemeClr val="accent4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Рациональные акустические решения планировок зданий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и генеральных планов объектов</a:t>
          </a:r>
          <a:endParaRPr lang="ru-RU" sz="1200" b="1" dirty="0"/>
        </a:p>
      </dgm:t>
    </dgm:pt>
    <dgm:pt modelId="{287020BC-598E-4672-A5FE-6AD1E335153E}" type="parTrans" cxnId="{31F1E72A-F108-4A06-A941-D60B0B67B121}">
      <dgm:prSet/>
      <dgm:spPr/>
      <dgm:t>
        <a:bodyPr/>
        <a:lstStyle/>
        <a:p>
          <a:endParaRPr lang="ru-RU" sz="1000"/>
        </a:p>
      </dgm:t>
    </dgm:pt>
    <dgm:pt modelId="{2390EE0A-E97D-42D3-9E83-C72F85FA3ABD}" type="sibTrans" cxnId="{31F1E72A-F108-4A06-A941-D60B0B67B121}">
      <dgm:prSet/>
      <dgm:spPr/>
      <dgm:t>
        <a:bodyPr/>
        <a:lstStyle/>
        <a:p>
          <a:endParaRPr lang="ru-RU" sz="1000"/>
        </a:p>
      </dgm:t>
    </dgm:pt>
    <dgm:pt modelId="{856EF970-FB67-44B7-BD19-839A421023A9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Рациональное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размещение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рабочих мест</a:t>
          </a:r>
          <a:endParaRPr lang="ru-RU" sz="1200" b="1" dirty="0"/>
        </a:p>
      </dgm:t>
    </dgm:pt>
    <dgm:pt modelId="{6D8DFF46-E9FF-446E-AA73-B678A2AC0A11}" type="parTrans" cxnId="{E9DFE1ED-B5E6-4E0A-962C-029412592F50}">
      <dgm:prSet/>
      <dgm:spPr/>
      <dgm:t>
        <a:bodyPr/>
        <a:lstStyle/>
        <a:p>
          <a:endParaRPr lang="ru-RU" sz="1000"/>
        </a:p>
      </dgm:t>
    </dgm:pt>
    <dgm:pt modelId="{E28D3B2A-9A32-4D11-A6DA-350A1DC2E94A}" type="sibTrans" cxnId="{E9DFE1ED-B5E6-4E0A-962C-029412592F50}">
      <dgm:prSet/>
      <dgm:spPr/>
      <dgm:t>
        <a:bodyPr/>
        <a:lstStyle/>
        <a:p>
          <a:endParaRPr lang="ru-RU" sz="1000"/>
        </a:p>
      </dgm:t>
    </dgm:pt>
    <dgm:pt modelId="{9441F8AB-3473-4A09-8339-93D3E71BA867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Рациональное размещение технологического оборудования</a:t>
          </a:r>
          <a:endParaRPr lang="ru-RU" sz="1200" b="1" dirty="0">
            <a:solidFill>
              <a:schemeClr val="bg1"/>
            </a:solidFill>
          </a:endParaRPr>
        </a:p>
      </dgm:t>
    </dgm:pt>
    <dgm:pt modelId="{0BB84109-7D48-46F3-BD3F-32E051C485AD}" type="parTrans" cxnId="{71AACF4C-E855-4646-A6E6-ADF919CB3327}">
      <dgm:prSet/>
      <dgm:spPr/>
      <dgm:t>
        <a:bodyPr/>
        <a:lstStyle/>
        <a:p>
          <a:endParaRPr lang="ru-RU" sz="1000"/>
        </a:p>
      </dgm:t>
    </dgm:pt>
    <dgm:pt modelId="{437FBE51-DB56-4D2A-8564-ED8B6D03CA2A}" type="sibTrans" cxnId="{71AACF4C-E855-4646-A6E6-ADF919CB3327}">
      <dgm:prSet/>
      <dgm:spPr/>
      <dgm:t>
        <a:bodyPr/>
        <a:lstStyle/>
        <a:p>
          <a:endParaRPr lang="ru-RU" sz="1000"/>
        </a:p>
      </dgm:t>
    </dgm:pt>
    <dgm:pt modelId="{1FB8DA91-6808-4B3D-9F03-D2882B54F513}" type="pres">
      <dgm:prSet presAssocID="{FE0F73B3-4B97-4677-8CF1-51C0179833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D9C848-8985-4834-91B5-907836235574}" type="pres">
      <dgm:prSet presAssocID="{FE0F73B3-4B97-4677-8CF1-51C0179833BD}" presName="Name1" presStyleCnt="0"/>
      <dgm:spPr/>
      <dgm:t>
        <a:bodyPr/>
        <a:lstStyle/>
        <a:p>
          <a:endParaRPr lang="ru-RU"/>
        </a:p>
      </dgm:t>
    </dgm:pt>
    <dgm:pt modelId="{5A99B1E4-DFA7-452A-B2AE-DAB79FE2D930}" type="pres">
      <dgm:prSet presAssocID="{FE0F73B3-4B97-4677-8CF1-51C0179833BD}" presName="cycle" presStyleCnt="0"/>
      <dgm:spPr/>
      <dgm:t>
        <a:bodyPr/>
        <a:lstStyle/>
        <a:p>
          <a:endParaRPr lang="ru-RU"/>
        </a:p>
      </dgm:t>
    </dgm:pt>
    <dgm:pt modelId="{C2C87399-A8BB-4762-8742-3644EE6CA22F}" type="pres">
      <dgm:prSet presAssocID="{FE0F73B3-4B97-4677-8CF1-51C0179833BD}" presName="srcNode" presStyleLbl="node1" presStyleIdx="0" presStyleCnt="3"/>
      <dgm:spPr/>
      <dgm:t>
        <a:bodyPr/>
        <a:lstStyle/>
        <a:p>
          <a:endParaRPr lang="ru-RU"/>
        </a:p>
      </dgm:t>
    </dgm:pt>
    <dgm:pt modelId="{6DEF78F2-F208-4807-95EC-3C43EA2CF853}" type="pres">
      <dgm:prSet presAssocID="{FE0F73B3-4B97-4677-8CF1-51C0179833BD}" presName="conn" presStyleLbl="parChTrans1D2" presStyleIdx="0" presStyleCnt="1"/>
      <dgm:spPr/>
      <dgm:t>
        <a:bodyPr/>
        <a:lstStyle/>
        <a:p>
          <a:endParaRPr lang="ru-RU"/>
        </a:p>
      </dgm:t>
    </dgm:pt>
    <dgm:pt modelId="{18401BEB-8679-4B89-9445-ECEEFBF0D1D4}" type="pres">
      <dgm:prSet presAssocID="{FE0F73B3-4B97-4677-8CF1-51C0179833BD}" presName="extraNode" presStyleLbl="node1" presStyleIdx="0" presStyleCnt="3"/>
      <dgm:spPr/>
      <dgm:t>
        <a:bodyPr/>
        <a:lstStyle/>
        <a:p>
          <a:endParaRPr lang="ru-RU"/>
        </a:p>
      </dgm:t>
    </dgm:pt>
    <dgm:pt modelId="{2A805855-A116-4DFF-B42E-7BF689F15173}" type="pres">
      <dgm:prSet presAssocID="{FE0F73B3-4B97-4677-8CF1-51C0179833BD}" presName="dstNode" presStyleLbl="node1" presStyleIdx="0" presStyleCnt="3"/>
      <dgm:spPr/>
      <dgm:t>
        <a:bodyPr/>
        <a:lstStyle/>
        <a:p>
          <a:endParaRPr lang="ru-RU"/>
        </a:p>
      </dgm:t>
    </dgm:pt>
    <dgm:pt modelId="{19C89DF5-C21F-4E4D-9841-E21B378A3245}" type="pres">
      <dgm:prSet presAssocID="{8F7A5896-226A-47E8-B9EA-BFC9BFC2B994}" presName="text_1" presStyleLbl="node1" presStyleIdx="0" presStyleCnt="3" custScaleY="186450" custLinFactNeighborX="-16" custLinFactNeighborY="-79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55B1-4A3F-4FF1-8AA8-B2E0B3CA2780}" type="pres">
      <dgm:prSet presAssocID="{8F7A5896-226A-47E8-B9EA-BFC9BFC2B994}" presName="accent_1" presStyleCnt="0"/>
      <dgm:spPr/>
      <dgm:t>
        <a:bodyPr/>
        <a:lstStyle/>
        <a:p>
          <a:endParaRPr lang="ru-RU"/>
        </a:p>
      </dgm:t>
    </dgm:pt>
    <dgm:pt modelId="{329E0240-6DFF-46DC-9360-105B30E9B31F}" type="pres">
      <dgm:prSet presAssocID="{8F7A5896-226A-47E8-B9EA-BFC9BFC2B994}" presName="accentRepeatNode" presStyleLbl="solidFgAcc1" presStyleIdx="0" presStyleCnt="3" custLinFactNeighborX="6575" custLinFactNeighborY="-177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04C51C-3967-4CE7-88F7-D67101C1B2BC}" type="pres">
      <dgm:prSet presAssocID="{856EF970-FB67-44B7-BD19-839A421023A9}" presName="text_2" presStyleLbl="node1" presStyleIdx="1" presStyleCnt="3" custScaleY="167446" custLinFactNeighborX="1418" custLinFactNeighborY="-26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84B63-6967-4721-B02C-DCF1866D973E}" type="pres">
      <dgm:prSet presAssocID="{856EF970-FB67-44B7-BD19-839A421023A9}" presName="accent_2" presStyleCnt="0"/>
      <dgm:spPr/>
      <dgm:t>
        <a:bodyPr/>
        <a:lstStyle/>
        <a:p>
          <a:endParaRPr lang="ru-RU"/>
        </a:p>
      </dgm:t>
    </dgm:pt>
    <dgm:pt modelId="{DFC7F9BA-FE0E-4B16-84F3-9EC3A7AED8BC}" type="pres">
      <dgm:prSet presAssocID="{856EF970-FB67-44B7-BD19-839A421023A9}" presName="accentRepeatNode" presStyleLbl="solidFgAcc1" presStyleIdx="1" presStyleCnt="3" custLinFactNeighborX="2311" custLinFactNeighborY="-129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BCA73D-8499-43CC-8EFE-6AAE3E7ACEE2}" type="pres">
      <dgm:prSet presAssocID="{9441F8AB-3473-4A09-8339-93D3E71BA867}" presName="text_3" presStyleLbl="node1" presStyleIdx="2" presStyleCnt="3" custScaleY="167446" custLinFactNeighborX="1418" custLinFactNeighborY="2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DBFDE-2CA6-4DC6-81FE-279A96A6CADF}" type="pres">
      <dgm:prSet presAssocID="{9441F8AB-3473-4A09-8339-93D3E71BA867}" presName="accent_3" presStyleCnt="0"/>
      <dgm:spPr/>
      <dgm:t>
        <a:bodyPr/>
        <a:lstStyle/>
        <a:p>
          <a:endParaRPr lang="ru-RU"/>
        </a:p>
      </dgm:t>
    </dgm:pt>
    <dgm:pt modelId="{016278EE-3627-463C-BCBE-6136A491C03C}" type="pres">
      <dgm:prSet presAssocID="{9441F8AB-3473-4A09-8339-93D3E71BA867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41B8D72-0683-4865-ADE6-7969AAAE00F7}" type="presOf" srcId="{8F7A5896-226A-47E8-B9EA-BFC9BFC2B994}" destId="{19C89DF5-C21F-4E4D-9841-E21B378A3245}" srcOrd="0" destOrd="0" presId="urn:microsoft.com/office/officeart/2008/layout/VerticalCurvedList"/>
    <dgm:cxn modelId="{777E5444-D6B3-464A-8328-811EF56665C5}" type="presOf" srcId="{9441F8AB-3473-4A09-8339-93D3E71BA867}" destId="{0FBCA73D-8499-43CC-8EFE-6AAE3E7ACEE2}" srcOrd="0" destOrd="0" presId="urn:microsoft.com/office/officeart/2008/layout/VerticalCurvedList"/>
    <dgm:cxn modelId="{3AAD4F20-D06B-43C0-B320-B4BA6156CAD3}" type="presOf" srcId="{856EF970-FB67-44B7-BD19-839A421023A9}" destId="{A404C51C-3967-4CE7-88F7-D67101C1B2BC}" srcOrd="0" destOrd="0" presId="urn:microsoft.com/office/officeart/2008/layout/VerticalCurvedList"/>
    <dgm:cxn modelId="{461AA8CE-6303-40B5-9C36-079F40239372}" type="presOf" srcId="{FE0F73B3-4B97-4677-8CF1-51C0179833BD}" destId="{1FB8DA91-6808-4B3D-9F03-D2882B54F513}" srcOrd="0" destOrd="0" presId="urn:microsoft.com/office/officeart/2008/layout/VerticalCurvedList"/>
    <dgm:cxn modelId="{E9DFE1ED-B5E6-4E0A-962C-029412592F50}" srcId="{FE0F73B3-4B97-4677-8CF1-51C0179833BD}" destId="{856EF970-FB67-44B7-BD19-839A421023A9}" srcOrd="1" destOrd="0" parTransId="{6D8DFF46-E9FF-446E-AA73-B678A2AC0A11}" sibTransId="{E28D3B2A-9A32-4D11-A6DA-350A1DC2E94A}"/>
    <dgm:cxn modelId="{31F1E72A-F108-4A06-A941-D60B0B67B121}" srcId="{FE0F73B3-4B97-4677-8CF1-51C0179833BD}" destId="{8F7A5896-226A-47E8-B9EA-BFC9BFC2B994}" srcOrd="0" destOrd="0" parTransId="{287020BC-598E-4672-A5FE-6AD1E335153E}" sibTransId="{2390EE0A-E97D-42D3-9E83-C72F85FA3ABD}"/>
    <dgm:cxn modelId="{AFE36A04-98AC-41B1-A630-EDB79C8568C7}" type="presOf" srcId="{2390EE0A-E97D-42D3-9E83-C72F85FA3ABD}" destId="{6DEF78F2-F208-4807-95EC-3C43EA2CF853}" srcOrd="0" destOrd="0" presId="urn:microsoft.com/office/officeart/2008/layout/VerticalCurvedList"/>
    <dgm:cxn modelId="{71AACF4C-E855-4646-A6E6-ADF919CB3327}" srcId="{FE0F73B3-4B97-4677-8CF1-51C0179833BD}" destId="{9441F8AB-3473-4A09-8339-93D3E71BA867}" srcOrd="2" destOrd="0" parTransId="{0BB84109-7D48-46F3-BD3F-32E051C485AD}" sibTransId="{437FBE51-DB56-4D2A-8564-ED8B6D03CA2A}"/>
    <dgm:cxn modelId="{46FD3836-D217-46A1-8F14-2BF1F0175D89}" type="presParOf" srcId="{1FB8DA91-6808-4B3D-9F03-D2882B54F513}" destId="{8FD9C848-8985-4834-91B5-907836235574}" srcOrd="0" destOrd="0" presId="urn:microsoft.com/office/officeart/2008/layout/VerticalCurvedList"/>
    <dgm:cxn modelId="{95D7E5D1-62E2-419A-A8D3-924B685491E0}" type="presParOf" srcId="{8FD9C848-8985-4834-91B5-907836235574}" destId="{5A99B1E4-DFA7-452A-B2AE-DAB79FE2D930}" srcOrd="0" destOrd="0" presId="urn:microsoft.com/office/officeart/2008/layout/VerticalCurvedList"/>
    <dgm:cxn modelId="{752F9E8F-CB5E-43A1-86A1-8A10E9FFCF2C}" type="presParOf" srcId="{5A99B1E4-DFA7-452A-B2AE-DAB79FE2D930}" destId="{C2C87399-A8BB-4762-8742-3644EE6CA22F}" srcOrd="0" destOrd="0" presId="urn:microsoft.com/office/officeart/2008/layout/VerticalCurvedList"/>
    <dgm:cxn modelId="{80520B19-22E1-4FDC-AF2F-3D476FC28835}" type="presParOf" srcId="{5A99B1E4-DFA7-452A-B2AE-DAB79FE2D930}" destId="{6DEF78F2-F208-4807-95EC-3C43EA2CF853}" srcOrd="1" destOrd="0" presId="urn:microsoft.com/office/officeart/2008/layout/VerticalCurvedList"/>
    <dgm:cxn modelId="{26668289-E3B3-4F27-A50A-47CE4A7A7FE8}" type="presParOf" srcId="{5A99B1E4-DFA7-452A-B2AE-DAB79FE2D930}" destId="{18401BEB-8679-4B89-9445-ECEEFBF0D1D4}" srcOrd="2" destOrd="0" presId="urn:microsoft.com/office/officeart/2008/layout/VerticalCurvedList"/>
    <dgm:cxn modelId="{8A29D147-A0DA-4AB0-A319-DA07EE5EBDD4}" type="presParOf" srcId="{5A99B1E4-DFA7-452A-B2AE-DAB79FE2D930}" destId="{2A805855-A116-4DFF-B42E-7BF689F15173}" srcOrd="3" destOrd="0" presId="urn:microsoft.com/office/officeart/2008/layout/VerticalCurvedList"/>
    <dgm:cxn modelId="{3412B4C2-F286-4AE8-BC08-7DE3352B4CC3}" type="presParOf" srcId="{8FD9C848-8985-4834-91B5-907836235574}" destId="{19C89DF5-C21F-4E4D-9841-E21B378A3245}" srcOrd="1" destOrd="0" presId="urn:microsoft.com/office/officeart/2008/layout/VerticalCurvedList"/>
    <dgm:cxn modelId="{BD22B10C-6C83-44DC-9F95-56E0953E0F0B}" type="presParOf" srcId="{8FD9C848-8985-4834-91B5-907836235574}" destId="{937255B1-4A3F-4FF1-8AA8-B2E0B3CA2780}" srcOrd="2" destOrd="0" presId="urn:microsoft.com/office/officeart/2008/layout/VerticalCurvedList"/>
    <dgm:cxn modelId="{9DCFD07C-D3BC-4372-B831-C64F2DDA4C46}" type="presParOf" srcId="{937255B1-4A3F-4FF1-8AA8-B2E0B3CA2780}" destId="{329E0240-6DFF-46DC-9360-105B30E9B31F}" srcOrd="0" destOrd="0" presId="urn:microsoft.com/office/officeart/2008/layout/VerticalCurvedList"/>
    <dgm:cxn modelId="{228CA1FE-8A4A-4B53-B8DE-452444E82E25}" type="presParOf" srcId="{8FD9C848-8985-4834-91B5-907836235574}" destId="{A404C51C-3967-4CE7-88F7-D67101C1B2BC}" srcOrd="3" destOrd="0" presId="urn:microsoft.com/office/officeart/2008/layout/VerticalCurvedList"/>
    <dgm:cxn modelId="{5DED93F4-9FAB-4D24-A194-0BDA847E49B2}" type="presParOf" srcId="{8FD9C848-8985-4834-91B5-907836235574}" destId="{D0384B63-6967-4721-B02C-DCF1866D973E}" srcOrd="4" destOrd="0" presId="urn:microsoft.com/office/officeart/2008/layout/VerticalCurvedList"/>
    <dgm:cxn modelId="{7A6409B6-5F15-4407-810A-4DF58304C9C2}" type="presParOf" srcId="{D0384B63-6967-4721-B02C-DCF1866D973E}" destId="{DFC7F9BA-FE0E-4B16-84F3-9EC3A7AED8BC}" srcOrd="0" destOrd="0" presId="urn:microsoft.com/office/officeart/2008/layout/VerticalCurvedList"/>
    <dgm:cxn modelId="{A47A078E-9DF2-43C4-998A-1BEDE4964FBF}" type="presParOf" srcId="{8FD9C848-8985-4834-91B5-907836235574}" destId="{0FBCA73D-8499-43CC-8EFE-6AAE3E7ACEE2}" srcOrd="5" destOrd="0" presId="urn:microsoft.com/office/officeart/2008/layout/VerticalCurvedList"/>
    <dgm:cxn modelId="{08EB7602-06BA-42A7-BCEF-23439877A330}" type="presParOf" srcId="{8FD9C848-8985-4834-91B5-907836235574}" destId="{648DBFDE-2CA6-4DC6-81FE-279A96A6CADF}" srcOrd="6" destOrd="0" presId="urn:microsoft.com/office/officeart/2008/layout/VerticalCurvedList"/>
    <dgm:cxn modelId="{BAA94B84-41CD-4AA2-A36A-9B13EB10CDFE}" type="presParOf" srcId="{648DBFDE-2CA6-4DC6-81FE-279A96A6CADF}" destId="{016278EE-3627-463C-BCBE-6136A491C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F7F88-18B6-4922-AB2C-F82E3F71071A}">
      <dsp:nvSpPr>
        <dsp:cNvPr id="0" name=""/>
        <dsp:cNvSpPr/>
      </dsp:nvSpPr>
      <dsp:spPr>
        <a:xfrm>
          <a:off x="271583" y="270210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Звуковое давление,</a:t>
          </a:r>
          <a:r>
            <a:rPr kumimoji="1" lang="ru-RU" sz="1600" b="0" kern="1200" baseline="-25000" dirty="0" smtClean="0"/>
            <a:t> </a:t>
          </a:r>
          <a:r>
            <a:rPr kumimoji="1" lang="ru-RU" sz="1600" b="0" kern="1200" dirty="0" smtClean="0"/>
            <a:t>Ра</a:t>
          </a:r>
          <a:endParaRPr lang="ru-RU" sz="1600" b="0" kern="1200" dirty="0"/>
        </a:p>
      </dsp:txBody>
      <dsp:txXfrm>
        <a:off x="299898" y="298525"/>
        <a:ext cx="4101990" cy="523411"/>
      </dsp:txXfrm>
    </dsp:sp>
    <dsp:sp modelId="{58E90451-601A-43E8-83A3-6316BD27A3AA}">
      <dsp:nvSpPr>
        <dsp:cNvPr id="0" name=""/>
        <dsp:cNvSpPr/>
      </dsp:nvSpPr>
      <dsp:spPr>
        <a:xfrm>
          <a:off x="283137" y="1025101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Интенсивность звука, Вт/м</a:t>
          </a:r>
          <a:r>
            <a:rPr kumimoji="1" lang="ru-RU" sz="1600" b="0" kern="1200" baseline="30000" dirty="0" smtClean="0"/>
            <a:t>2</a:t>
          </a:r>
          <a:endParaRPr lang="ru-RU" sz="1600" b="0" kern="1200" dirty="0"/>
        </a:p>
      </dsp:txBody>
      <dsp:txXfrm>
        <a:off x="311452" y="1053416"/>
        <a:ext cx="4101990" cy="523411"/>
      </dsp:txXfrm>
    </dsp:sp>
    <dsp:sp modelId="{5684FC8C-E61D-424B-A0B6-9CA8BDEBCB4A}">
      <dsp:nvSpPr>
        <dsp:cNvPr id="0" name=""/>
        <dsp:cNvSpPr/>
      </dsp:nvSpPr>
      <dsp:spPr>
        <a:xfrm>
          <a:off x="283137" y="1854694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Длина звуковой волны, м</a:t>
          </a:r>
          <a:endParaRPr lang="ru-RU" sz="1600" b="0" kern="1200" dirty="0"/>
        </a:p>
      </dsp:txBody>
      <dsp:txXfrm>
        <a:off x="311452" y="1883009"/>
        <a:ext cx="4101990" cy="523411"/>
      </dsp:txXfrm>
    </dsp:sp>
    <dsp:sp modelId="{27B731A6-E4C0-460C-9F42-7CFFFD0619C1}">
      <dsp:nvSpPr>
        <dsp:cNvPr id="0" name=""/>
        <dsp:cNvSpPr/>
      </dsp:nvSpPr>
      <dsp:spPr>
        <a:xfrm>
          <a:off x="277775" y="2681441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Скорость распространения волны С, м/с</a:t>
          </a:r>
          <a:endParaRPr lang="ru-RU" sz="1600" b="0" kern="1200" dirty="0"/>
        </a:p>
      </dsp:txBody>
      <dsp:txXfrm>
        <a:off x="306090" y="2709756"/>
        <a:ext cx="4101990" cy="523411"/>
      </dsp:txXfrm>
    </dsp:sp>
    <dsp:sp modelId="{263A9B38-90A3-4CE2-B8E2-D595AB55CEF5}">
      <dsp:nvSpPr>
        <dsp:cNvPr id="0" name=""/>
        <dsp:cNvSpPr/>
      </dsp:nvSpPr>
      <dsp:spPr>
        <a:xfrm>
          <a:off x="283137" y="3473436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Частота колебаний </a:t>
          </a:r>
          <a:r>
            <a:rPr kumimoji="1" lang="en-US" sz="1600" b="0" kern="1200" dirty="0" smtClean="0"/>
            <a:t>f</a:t>
          </a:r>
          <a:r>
            <a:rPr kumimoji="1" lang="ru-RU" sz="1600" b="0" kern="1200" dirty="0" smtClean="0"/>
            <a:t>, Гц</a:t>
          </a:r>
          <a:endParaRPr lang="ru-RU" sz="1600" b="0" kern="1200" dirty="0"/>
        </a:p>
      </dsp:txBody>
      <dsp:txXfrm>
        <a:off x="311452" y="3501751"/>
        <a:ext cx="4101990" cy="523411"/>
      </dsp:txXfrm>
    </dsp:sp>
    <dsp:sp modelId="{146BD774-CD5A-4378-A70A-5D1D68DE9608}">
      <dsp:nvSpPr>
        <dsp:cNvPr id="0" name=""/>
        <dsp:cNvSpPr/>
      </dsp:nvSpPr>
      <dsp:spPr>
        <a:xfrm>
          <a:off x="283137" y="4305601"/>
          <a:ext cx="4235531" cy="9105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  <a:cs typeface="Times New Roman" pitchFamily="18" charset="0"/>
            </a:rPr>
            <a:t>Длина волны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1600" b="0" i="0" kern="1200" smtClean="0">
                  <a:latin typeface="Cambria Math" panose="02040503050406030204" pitchFamily="18" charset="0"/>
                  <a:ea typeface="Cambria Math"/>
                </a:rPr>
                <m:t>α</m:t>
              </m:r>
            </m:oMath>
          </a14:m>
          <a:r>
            <a:rPr lang="ru-RU" sz="1600" b="0" kern="1200" dirty="0" smtClean="0">
              <a:latin typeface="+mn-lt"/>
              <a:cs typeface="Times New Roman" pitchFamily="18" charset="0"/>
            </a:rPr>
            <a:t> </a:t>
          </a:r>
          <a:r>
            <a:rPr lang="ru-RU" sz="1600" b="0" kern="1200" dirty="0">
              <a:latin typeface="+mn-lt"/>
              <a:cs typeface="Times New Roman" pitchFamily="18" charset="0"/>
            </a:rPr>
            <a:t>равна длине пути, проходимого звуковой волной за один период </a:t>
          </a:r>
          <a:r>
            <a:rPr lang="ru-RU" sz="1600" b="0" kern="1200" dirty="0" smtClean="0">
              <a:latin typeface="+mn-lt"/>
              <a:cs typeface="Times New Roman" pitchFamily="18" charset="0"/>
            </a:rPr>
            <a:t>Т</a:t>
          </a:r>
        </a:p>
      </dsp:txBody>
      <dsp:txXfrm>
        <a:off x="327586" y="4350050"/>
        <a:ext cx="4146633" cy="821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0.51134</cdr:x>
      <cdr:y>0.1971</cdr:y>
    </cdr:from>
    <cdr:to>
      <cdr:x>0.66263</cdr:x>
      <cdr:y>0.40379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58817" y="892696"/>
          <a:ext cx="126014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0.52863</cdr:x>
      <cdr:y>0.213</cdr:y>
    </cdr:from>
    <cdr:to>
      <cdr:x>0.6756</cdr:x>
      <cdr:y>0.48328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02833" y="964704"/>
          <a:ext cx="1224136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0.01576</cdr:x>
      <cdr:y>0.00984</cdr:y>
    </cdr:from>
    <cdr:to>
      <cdr:x>0.21587</cdr:x>
      <cdr:y>0.30081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-979" r="4775" b="979"/>
        <a:stretch xmlns:a="http://schemas.openxmlformats.org/drawingml/2006/main"/>
      </cdr:blipFill>
      <cdr:spPr>
        <a:xfrm xmlns:a="http://schemas.openxmlformats.org/drawingml/2006/main">
          <a:off x="143161" y="54121"/>
          <a:ext cx="1817729" cy="160037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0.41215</cdr:x>
      <cdr:y>0.33636</cdr:y>
    </cdr:from>
    <cdr:to>
      <cdr:x>0.59447</cdr:x>
      <cdr:y>0.6457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743892" y="1850022"/>
          <a:ext cx="1656161" cy="17014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0.30909</cdr:x>
      <cdr:y>0.28069</cdr:y>
    </cdr:from>
    <cdr:to>
      <cdr:x>0.40025</cdr:x>
      <cdr:y>0.33665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7694" y="1543834"/>
          <a:ext cx="8280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60,42%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56F5B13-3CF1-4477-B60B-4E8D7038D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2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Звуковые колебания в воздухе приводят к его сжатию и разрежению. В областях сжатия давление воздуха возрастает, а в областях разрежения понижается. Разность между давлением, существующем в возмущенной среде </a:t>
            </a:r>
            <a:r>
              <a:rPr lang="ru-RU" i="1" smtClean="0">
                <a:latin typeface="Arial" charset="0"/>
              </a:rPr>
              <a:t>p</a:t>
            </a:r>
            <a:r>
              <a:rPr lang="ru-RU" baseline="-25000" smtClean="0">
                <a:latin typeface="Arial" charset="0"/>
              </a:rPr>
              <a:t>ср </a:t>
            </a:r>
            <a:r>
              <a:rPr lang="ru-RU" smtClean="0">
                <a:latin typeface="Arial" charset="0"/>
              </a:rPr>
              <a:t>в данный момент, и атмосферным давлением </a:t>
            </a:r>
            <a:r>
              <a:rPr lang="ru-RU" i="1" smtClean="0">
                <a:latin typeface="Arial" charset="0"/>
              </a:rPr>
              <a:t>p</a:t>
            </a:r>
            <a:r>
              <a:rPr lang="ru-RU" baseline="-25000" smtClean="0">
                <a:latin typeface="Arial" charset="0"/>
              </a:rPr>
              <a:t>атм</a:t>
            </a:r>
            <a:r>
              <a:rPr lang="ru-RU" smtClean="0">
                <a:latin typeface="Arial" charset="0"/>
              </a:rPr>
              <a:t>, называется </a:t>
            </a:r>
            <a:r>
              <a:rPr lang="ru-RU" b="1" smtClean="0">
                <a:latin typeface="Arial" charset="0"/>
              </a:rPr>
              <a:t>звуковым давлением.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Звуковое давление зависит от атмосферного давления, следовательно при проведении измерений необходимо учитывать атмосферное давление каждый раз (или в каждый день проведения измерений). Для этого необходимо выполнять калибровку шумомера каждый раз при проведении измерений (минимум 1 раз в день). При различной влажности атмосферного давления отличия по калибровке могут достигать 1 дБ.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1E1FC775-8CE3-4541-BD61-F39C60FC06F3}" type="slidenum">
              <a:rPr lang="ru-RU" smtClean="0">
                <a:solidFill>
                  <a:schemeClr val="tx1"/>
                </a:solidFill>
              </a:rPr>
              <a:pPr eaLnBrk="1" hangingPunct="1"/>
              <a:t>4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28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4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1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0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06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0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40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CBC4EC-28EA-4C11-AA88-F2768B6D7BB9}" type="slidenum">
              <a:rPr kumimoji="0" lang="ru-RU" smtClean="0">
                <a:latin typeface="Calibri" panose="020F0502020204030204" pitchFamily="34" charset="0"/>
              </a:rPr>
              <a:pPr/>
              <a:t>35</a:t>
            </a:fld>
            <a:endParaRPr kumimoji="0"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7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32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Удельное акустическое сопротивление </a:t>
            </a:r>
            <a:r>
              <a:rPr lang="en-US" smtClean="0">
                <a:latin typeface="Arial" charset="0"/>
              </a:rPr>
              <a:t>Z</a:t>
            </a:r>
            <a:r>
              <a:rPr lang="ru-RU" baseline="-25000" smtClean="0">
                <a:latin typeface="Arial" charset="0"/>
              </a:rPr>
              <a:t>А</a:t>
            </a:r>
            <a:r>
              <a:rPr lang="ru-RU" smtClean="0">
                <a:latin typeface="Arial" charset="0"/>
              </a:rPr>
              <a:t> – некоторая константа, которая для воздуха при Т=20 С равна 414 кг/(м</a:t>
            </a:r>
            <a:r>
              <a:rPr lang="ru-RU" baseline="30000" smtClean="0">
                <a:latin typeface="Arial" charset="0"/>
              </a:rPr>
              <a:t>2</a:t>
            </a:r>
            <a:r>
              <a:rPr lang="ru-RU" smtClean="0">
                <a:latin typeface="Arial" charset="0"/>
              </a:rPr>
              <a:t>*с);</a:t>
            </a:r>
          </a:p>
          <a:p>
            <a:r>
              <a:rPr lang="ru-RU" smtClean="0">
                <a:latin typeface="Arial" charset="0"/>
              </a:rPr>
              <a:t>Амплитуда звуковых колебаний определяется как </a:t>
            </a:r>
            <a:r>
              <a:rPr lang="ru-RU" smtClean="0">
                <a:latin typeface="Cambria Math" pitchFamily="18" charset="0"/>
              </a:rPr>
              <a:t>√Рзв</a:t>
            </a:r>
            <a:r>
              <a:rPr lang="ru-RU" baseline="30000" smtClean="0">
                <a:latin typeface="Cambria Math" pitchFamily="18" charset="0"/>
              </a:rPr>
              <a:t>2</a:t>
            </a:r>
            <a:r>
              <a:rPr lang="ru-RU" smtClean="0">
                <a:latin typeface="Arial" charset="0"/>
              </a:rPr>
              <a:t>.</a:t>
            </a:r>
            <a:endParaRPr lang="en-US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A7D3A0B1-8554-482B-8296-B2642A6A35F7}" type="slidenum">
              <a:rPr lang="ru-RU" smtClean="0">
                <a:solidFill>
                  <a:schemeClr val="tx1"/>
                </a:solidFill>
              </a:rPr>
              <a:pPr eaLnBrk="1" hangingPunct="1"/>
              <a:t>5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6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Большинство промышленных вредных веществ обладает </a:t>
            </a:r>
            <a:r>
              <a:rPr lang="ru-RU" b="1" dirty="0" smtClean="0"/>
              <a:t>общетоксическим действием</a:t>
            </a:r>
            <a:r>
              <a:rPr lang="ru-RU" dirty="0" smtClean="0"/>
              <a:t>. К их числу относятся ароматические углеводороды и их производные (бензол, толуол, ксилол, нитробензол, анилин) ртуть и фосфорорганические соединения, тетраэтилсвинец, метиловый спирт, оксид углерода и т.д.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Раздражающим действием </a:t>
            </a:r>
            <a:r>
              <a:rPr lang="ru-RU" dirty="0" smtClean="0"/>
              <a:t>обладают различные химические вещества. Одни вызывают воспаление верхних дыхательных путей (сероводород, хлор, аммиак), другие — глубоких дыхательных путей, т.е. легочной ткани (оксид азота, ароматические углеводороды). Сильные кислоты и щелочи, многие ангидриды кислот оказывают местное действие на кожу, вызывая ее омертвление. Нефть и продукты ее переработки (бензин, керосин и др.), попадая на кожу обезжиривают и сушат ее, вызывая различные кожные заболевания (экземы, дерматиты).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Сенсибилизирующее</a:t>
            </a:r>
            <a:r>
              <a:rPr lang="ru-RU" dirty="0" smtClean="0"/>
              <a:t>  действие вещества вызывают повышенную чувствительность (аллергические реакции) организма человека. При каждом повторном даже кратковременном контакте эффект действия на человека увеличивается, приводя к астматическим проявлениям, кожным реакциям, изменениям состава крови. К веществам, вызывающим сенсибилизацию, относятся формальдегид, ароматические нитро-, </a:t>
            </a:r>
            <a:r>
              <a:rPr lang="ru-RU" dirty="0" err="1" smtClean="0"/>
              <a:t>нитрозо-аминосоединения</a:t>
            </a:r>
            <a:r>
              <a:rPr lang="ru-RU" dirty="0" smtClean="0"/>
              <a:t>, </a:t>
            </a:r>
            <a:r>
              <a:rPr lang="ru-RU" dirty="0" err="1" smtClean="0"/>
              <a:t>карбонилы</a:t>
            </a:r>
            <a:r>
              <a:rPr lang="ru-RU" dirty="0" smtClean="0"/>
              <a:t> никеля, железа, кобальта, некоторые антибиотики, например, эритромицин и др.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Канцерогенные вещества</a:t>
            </a:r>
            <a:r>
              <a:rPr lang="ru-RU" dirty="0" smtClean="0"/>
              <a:t>, попадая в организм человека, вызывают образование, как правило, злокачественных или доброкачественных опухолей. Канцерогенная опасность зависит от уровней и длительности воздействия конкретных веществ.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В санитарных правилах СанПиН 1.2.2353-08 «Канцерогенные факторы и основные требования к профилактике канцерогенной опасности» приведен перечень веществ, продуктов, производственных процессов, бытовых и природных факторов, канцерогенных для человека. Перечень подразделяется на 2 раздела: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- вещества, продукты, производственные процессы и факторы с доказанной для человека </a:t>
            </a:r>
            <a:r>
              <a:rPr lang="ru-RU" dirty="0" err="1" smtClean="0"/>
              <a:t>канцерогенностью</a:t>
            </a:r>
            <a:r>
              <a:rPr lang="ru-RU" dirty="0" smtClean="0"/>
              <a:t>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- вещества, продукты, лекарственные препараты и производственные процессы, вероятно канцерогенные для человека.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В раздел 1 входят асбесты, бензол, </a:t>
            </a:r>
            <a:r>
              <a:rPr lang="ru-RU" dirty="0" err="1" smtClean="0"/>
              <a:t>бенз</a:t>
            </a:r>
            <a:r>
              <a:rPr lang="ru-RU" dirty="0" smtClean="0"/>
              <a:t>(а)</a:t>
            </a:r>
            <a:r>
              <a:rPr lang="ru-RU" dirty="0" err="1" smtClean="0"/>
              <a:t>пирен</a:t>
            </a:r>
            <a:r>
              <a:rPr lang="ru-RU" dirty="0" smtClean="0"/>
              <a:t>, бериллий и его соединения, каменноугольные и нефтяные смолы, минеральные масла неочищенные и не полностью очищенные, сажи бытовые, этилена оксид и др. Производство кокса, переработка каменноугольной, нефтяной и сланцевой смол, газификация угля, производство резины и резинотехнических изделий и др. К бытовым и природным факторам с доказанной </a:t>
            </a:r>
            <a:r>
              <a:rPr lang="ru-RU" dirty="0" err="1" smtClean="0"/>
              <a:t>канцерогенностью</a:t>
            </a:r>
            <a:r>
              <a:rPr lang="ru-RU" dirty="0" smtClean="0"/>
              <a:t> относятся солнечная радиация и табачный дым, поскольку в нем содержится </a:t>
            </a:r>
            <a:r>
              <a:rPr lang="ru-RU" dirty="0" err="1" smtClean="0"/>
              <a:t>бенз</a:t>
            </a:r>
            <a:r>
              <a:rPr lang="ru-RU" dirty="0" smtClean="0"/>
              <a:t>(а)</a:t>
            </a:r>
            <a:r>
              <a:rPr lang="ru-RU" dirty="0" err="1" smtClean="0"/>
              <a:t>пирен</a:t>
            </a:r>
            <a:r>
              <a:rPr lang="ru-RU" dirty="0" smtClean="0"/>
              <a:t>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В раздел 2 «Перечня» включены вещества и факторы, </a:t>
            </a:r>
            <a:r>
              <a:rPr lang="ru-RU" dirty="0" err="1" smtClean="0"/>
              <a:t>канцерогенность</a:t>
            </a:r>
            <a:r>
              <a:rPr lang="ru-RU" dirty="0" smtClean="0"/>
              <a:t> которых согласно данным МАИР (международного агентства по изучению рака) доказана на животных, а доказательства </a:t>
            </a:r>
            <a:r>
              <a:rPr lang="ru-RU" dirty="0" err="1" smtClean="0"/>
              <a:t>канцерогенности</a:t>
            </a:r>
            <a:r>
              <a:rPr lang="ru-RU" dirty="0" smtClean="0"/>
              <a:t> для человека недостаточны. Это, например, отработавшие газы дизельных двигателей, формальдегид и др.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Мутагенные</a:t>
            </a:r>
            <a:r>
              <a:rPr lang="ru-RU" dirty="0" smtClean="0"/>
              <a:t> вещества вызывают изменение генетического кода клеток, наследственной информации. Это может вызвать снижение иммунитета организма, раннее старение, развитие заболеваний. Действие мутагенных веществ может сказаться на потомстве, не всегда первого, а возможно второго и третьего поколений. Мутагенной активностью обладают формальдегид, этилена оксид, радиоактивные и наркотические вещества.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К веществам, влияющим на </a:t>
            </a:r>
            <a:r>
              <a:rPr lang="ru-RU" b="1" dirty="0" smtClean="0"/>
              <a:t>репродуктивную </a:t>
            </a:r>
            <a:r>
              <a:rPr lang="ru-RU" dirty="0" smtClean="0"/>
              <a:t>(детородную) функцию, относят бензол и его производные, сероуглерод, соединения ртути, радиоактивные вещества и др.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Среди веществ, влияющих на репродуктивную функцию, выделяется особая группа веществ, обладающих </a:t>
            </a:r>
            <a:r>
              <a:rPr lang="ru-RU" b="1" dirty="0" smtClean="0"/>
              <a:t>тератогенным</a:t>
            </a:r>
            <a:r>
              <a:rPr lang="ru-RU" dirty="0" smtClean="0"/>
              <a:t> действием. Тератогенные вещества вызывают дефекты развития ребенка в организме матери. К таким веществам относятся, например, </a:t>
            </a:r>
            <a:r>
              <a:rPr lang="ru-RU" dirty="0" err="1" smtClean="0"/>
              <a:t>талидомид</a:t>
            </a:r>
            <a:r>
              <a:rPr lang="ru-RU" dirty="0" smtClean="0"/>
              <a:t>, никотин, наркотики и некоторые вирусы, например вирус гепатита и т.д.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Существуют и другие классификации вредных веществ, например, по их преимущественному избирательному патологическому действию на определенные органы или системы организма человека: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нервные</a:t>
            </a:r>
            <a:r>
              <a:rPr lang="ru-RU" dirty="0" smtClean="0"/>
              <a:t> (</a:t>
            </a:r>
            <a:r>
              <a:rPr lang="ru-RU" dirty="0" err="1" smtClean="0"/>
              <a:t>нейротропные</a:t>
            </a:r>
            <a:r>
              <a:rPr lang="ru-RU" dirty="0" smtClean="0"/>
              <a:t>), вызывающие расстройства функций центральной нервной системы, судороги, паралич (пары металлической ртути, марганец, соединения мышьяка, сероуглерод, углеводороды предельного, непредельного и циклического ряда, сероводород, тетраэтилсвинец, наркотические вещества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печеночные</a:t>
            </a:r>
            <a:r>
              <a:rPr lang="ru-RU" dirty="0" smtClean="0"/>
              <a:t> (</a:t>
            </a:r>
            <a:r>
              <a:rPr lang="ru-RU" dirty="0" err="1" smtClean="0"/>
              <a:t>гепатотропные</a:t>
            </a:r>
            <a:r>
              <a:rPr lang="ru-RU" dirty="0" smtClean="0"/>
              <a:t>), вызывающие структурные изменения в ткани печени (хлорированные углеводороды - </a:t>
            </a:r>
            <a:r>
              <a:rPr lang="ru-RU" dirty="0" err="1" smtClean="0"/>
              <a:t>метилхлорид</a:t>
            </a:r>
            <a:r>
              <a:rPr lang="ru-RU" dirty="0" smtClean="0"/>
              <a:t>, </a:t>
            </a:r>
            <a:r>
              <a:rPr lang="ru-RU" dirty="0" err="1" smtClean="0"/>
              <a:t>метиленхлорид</a:t>
            </a:r>
            <a:r>
              <a:rPr lang="ru-RU" dirty="0" smtClean="0"/>
              <a:t>, хлороформ, четыреххлористый углерод, дихлорэтан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кровяные</a:t>
            </a:r>
            <a:r>
              <a:rPr lang="ru-RU" dirty="0" smtClean="0"/>
              <a:t>, нарушающие процессы кроветворения (бензол, свинец и его неорганические соединения и др.) или взаимодействующие с гемоглобином крови (оксид углерода с образованием карбоксигемоглобина, а некоторые органические нитраты и нитриты с образованием метгемоглобина. Образовавшиеся соединения лишают гемоглобин его роли — переносчика кислорода из легких в ткани, вследствие чего развивается глубокая кислородная недостаточность, способная привести к летальному исходу);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ферментные</a:t>
            </a:r>
            <a:r>
              <a:rPr lang="ru-RU" dirty="0" smtClean="0"/>
              <a:t>, нарушающие структуру ферментов, дезактивирующие их (синильная кислота и ее соли, мышьяк и его соединения, соли ртути, фосфорорганические соединения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сердечные</a:t>
            </a:r>
            <a:r>
              <a:rPr lang="ru-RU" dirty="0" smtClean="0"/>
              <a:t>, обладающие </a:t>
            </a:r>
            <a:r>
              <a:rPr lang="ru-RU" dirty="0" err="1" smtClean="0"/>
              <a:t>кардиотоксическим</a:t>
            </a:r>
            <a:r>
              <a:rPr lang="ru-RU" dirty="0" smtClean="0"/>
              <a:t> действием (соли бария, кобальта, кадмия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почечные</a:t>
            </a:r>
            <a:r>
              <a:rPr lang="ru-RU" dirty="0" smtClean="0"/>
              <a:t>, вызывающие патологические процессы в почках (ртуть, свинец, кадмий, литий, висмут и их соединения, соединения мышьяка, органические растворители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раздражающие, преимущественно поражающие органы дыхания (хлор, аммиак, диоксид серы, оксиды азота, фосген и др.).</a:t>
            </a:r>
            <a:endParaRPr lang="en-US" dirty="0" smtClean="0"/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Ферменты микробного происхождения - органические вещества белковой природы, которые синтезируются в клетках и во много раз ускоряют протекающие в них реакции, не подвергаясь при этом химическим превращениям. Вещества, оказывающие подобное действие, существуют и в неживой природе и называются катализаторами. Ферменты (от лат. </a:t>
            </a:r>
            <a:r>
              <a:rPr lang="ru-RU" b="1" dirty="0" err="1" smtClean="0"/>
              <a:t>fermentum</a:t>
            </a:r>
            <a:r>
              <a:rPr lang="ru-RU" b="1" dirty="0" smtClean="0"/>
              <a:t> - брожение, закваска) иногда называют энзимами (от греч. </a:t>
            </a:r>
            <a:r>
              <a:rPr lang="ru-RU" b="1" dirty="0" err="1" smtClean="0"/>
              <a:t>en</a:t>
            </a:r>
            <a:r>
              <a:rPr lang="ru-RU" b="1" dirty="0" smtClean="0"/>
              <a:t> - внутри, </a:t>
            </a:r>
            <a:r>
              <a:rPr lang="ru-RU" b="1" dirty="0" err="1" smtClean="0"/>
              <a:t>zyme</a:t>
            </a:r>
            <a:r>
              <a:rPr lang="ru-RU" b="1" dirty="0" smtClean="0"/>
              <a:t> - закваска).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81EC9-D12D-4969-9FA7-C2503D902156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charset="0"/>
              </a:rPr>
              <a:t>Улитка заполнена жидкостью. Когда механические колебания передаются на «улитку», то она начинает резонировать. Высокочастотные колебания вызывают резонансные явления в начале «улитки», среднечастотные (1000 Гц) – примерно в середине, а низкочастотные колебания (20 Гц) – на ее окончании. Низкочастотный порог слышимости ограничен соответственно размерами улитки, если бы она была длиннее, то более низкочастотный сигнал слышал бы человек.</a:t>
            </a:r>
          </a:p>
          <a:p>
            <a:r>
              <a:rPr lang="ru-RU" dirty="0" smtClean="0">
                <a:latin typeface="Arial" charset="0"/>
              </a:rPr>
              <a:t>«Улитку» обволакивают нервные окончания, которые передают резонансные сигналы в кору головного мозга.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010D8-2BF2-4FEF-9F7D-118E97DF49D2}" type="slidenum">
              <a:rPr lang="ru-RU" smtClean="0">
                <a:latin typeface="Arial" charset="0"/>
              </a:rPr>
              <a:pPr>
                <a:defRPr/>
              </a:pPr>
              <a:t>8</a:t>
            </a:fld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7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="1" smtClean="0">
                <a:latin typeface="Arial" charset="0"/>
              </a:rPr>
              <a:t>Психофизиология</a:t>
            </a:r>
            <a:r>
              <a:rPr lang="ru-RU" smtClean="0">
                <a:latin typeface="Arial" charset="0"/>
              </a:rPr>
              <a:t> (психологическая физиология) — </a:t>
            </a:r>
            <a:r>
              <a:rPr lang="ru-RU" i="1" smtClean="0">
                <a:latin typeface="Arial" charset="0"/>
              </a:rPr>
              <a:t>научная дисциплина, возникшая на стыке психологии и физиологии, предметом ее изучения являются физиологические основы психической деятельности и поведения человека</a:t>
            </a:r>
            <a:r>
              <a:rPr lang="ru-RU" smtClean="0">
                <a:latin typeface="Arial" charset="0"/>
              </a:rPr>
              <a:t>.</a:t>
            </a:r>
          </a:p>
          <a:p>
            <a:r>
              <a:rPr lang="ru-RU" smtClean="0">
                <a:latin typeface="Arial" charset="0"/>
              </a:rPr>
              <a:t>По тембру голоса люди узнают друг друга по телефону, при прямом общении. Считается, что тембр голоса нельзя подделать, чего нельзя сказать про отпечатки пальцев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9C8A8F17-44EF-45E3-8086-170377A6450F}" type="slidenum">
              <a:rPr lang="ru-RU" smtClean="0">
                <a:solidFill>
                  <a:schemeClr val="tx1"/>
                </a:solidFill>
              </a:rPr>
              <a:pPr eaLnBrk="1" hangingPunct="1"/>
              <a:t>10</a:t>
            </a:fld>
            <a:endParaRPr lang="ru-RU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9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4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AD2C805B-DE62-43E0-9A6D-120FC871154C}" type="slidenum">
              <a:rPr lang="ru-RU" smtClean="0">
                <a:solidFill>
                  <a:schemeClr val="tx1"/>
                </a:solidFill>
              </a:rPr>
              <a:pPr eaLnBrk="1" hangingPunct="1"/>
              <a:t>17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2737" algn="just" eaLnBrk="1" hangingPunct="1">
              <a:defRPr/>
            </a:pP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Звуки с низкой и высокой частотой кажутся тише, чем среднечастотные той же интенсивности. </a:t>
            </a:r>
          </a:p>
          <a:p>
            <a:pPr indent="12737" algn="just" eaLnBrk="1" hangingPunct="1">
              <a:defRPr/>
            </a:pP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Чтобы оценить уровень громкости шума со сложным спектром одним числом, используется </a:t>
            </a:r>
            <a:r>
              <a:rPr lang="ru-RU" sz="1100" b="1" dirty="0">
                <a:solidFill>
                  <a:srgbClr val="4E6FA4"/>
                </a:solidFill>
                <a:cs typeface="Times New Roman" pitchFamily="18" charset="0"/>
              </a:rPr>
              <a:t>стандартная частотная характеристика А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, приближающаяся к частотной характеристике чувствительности </a:t>
            </a:r>
            <a:r>
              <a:rPr lang="ru-RU" sz="1100" b="1" dirty="0">
                <a:solidFill>
                  <a:srgbClr val="333333"/>
                </a:solidFill>
                <a:cs typeface="Times New Roman" pitchFamily="18" charset="0"/>
              </a:rPr>
              <a:t>человеческого уха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. Для коррекции уровней звукового давления используются соответствующие </a:t>
            </a:r>
            <a:r>
              <a:rPr lang="ru-RU" sz="1100" b="1" dirty="0">
                <a:solidFill>
                  <a:srgbClr val="333333"/>
                </a:solidFill>
                <a:cs typeface="Times New Roman" pitchFamily="18" charset="0"/>
              </a:rPr>
              <a:t>поправки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 (размерность - </a:t>
            </a:r>
            <a:r>
              <a:rPr lang="ru-RU" sz="1100" dirty="0" err="1">
                <a:solidFill>
                  <a:srgbClr val="333333"/>
                </a:solidFill>
                <a:cs typeface="Times New Roman" pitchFamily="18" charset="0"/>
              </a:rPr>
              <a:t>дБА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476E7-6A2B-4F8F-9D92-90B92FDD09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7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Для тонального шума уровень звукового давления не корректируется на шкалу А, поскольку спектр отсутствует и следовательно отсутствует необходимость суммировать уровни звукового давления для разных частот 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BC060358-E5B6-4D95-A199-749A390675A1}" type="slidenum">
              <a:rPr lang="ru-RU" smtClean="0">
                <a:solidFill>
                  <a:schemeClr val="tx1"/>
                </a:solidFill>
              </a:rPr>
              <a:pPr eaLnBrk="1" hangingPunct="1"/>
              <a:t>21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67C1-762B-475E-949D-8B03C96CB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2CDA-3912-4341-8D2C-710524DC2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707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980D-90F5-462B-A696-F30A56466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230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D87C-632D-410B-9BA8-CE55F5B8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3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C4B6-064B-4E99-A2DC-843BC502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2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A0DE-0784-42A4-8AD3-A9FE6183A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FA94-E97B-4DD7-9200-21911A964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2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6B1D-2DDF-4F90-80E6-795AE9A46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2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A743-4390-43FD-9A74-6170689E1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357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A207-08BC-4AB7-853B-894B12D9F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1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7FA7-4974-42DD-AE25-85CD78978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80D263-BB15-4AFA-AAD0-05954F16A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7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60.png"/><Relationship Id="rId2" Type="http://schemas.openxmlformats.org/officeDocument/2006/relationships/diagramData" Target="../diagrams/data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bgd.alpud.ru/_private/Shum/Zvuk_1/ravn_gromk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gd.alpud.ru/_private/Shum/Ist_shuma_2/har_A.htm" TargetMode="External"/><Relationship Id="rId2" Type="http://schemas.openxmlformats.org/officeDocument/2006/relationships/hyperlink" Target="http://bgd.alpud.ru/_private/Shum/Ist_shuma_2/Krivye_A_B_C_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gd.alpud.ru/_private/Shum/Ist_shuma_2/SG_chastoty.ht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comments" Target="../comments/commen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comments" Target="../comments/comment4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6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sf.ru/content/view/255/6/" TargetMode="External"/><Relationship Id="rId3" Type="http://schemas.openxmlformats.org/officeDocument/2006/relationships/image" Target="../media/image70.jpeg"/><Relationship Id="rId7" Type="http://schemas.openxmlformats.org/officeDocument/2006/relationships/image" Target="../media/image72.png"/><Relationship Id="rId2" Type="http://schemas.openxmlformats.org/officeDocument/2006/relationships/hyperlink" Target="http://www.ekosf.ru/content/view/355/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kosf.ru/content/view/308/6/" TargetMode="External"/><Relationship Id="rId5" Type="http://schemas.openxmlformats.org/officeDocument/2006/relationships/image" Target="../media/image71.jpeg"/><Relationship Id="rId10" Type="http://schemas.openxmlformats.org/officeDocument/2006/relationships/image" Target="../media/image74.jpeg"/><Relationship Id="rId4" Type="http://schemas.openxmlformats.org/officeDocument/2006/relationships/hyperlink" Target="http://www.ekosf.ru/content/view/301/6/" TargetMode="External"/><Relationship Id="rId9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86.png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chart" Target="../charts/chart2.xm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Dlya_obucheniya_ob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6403975" y="1122363"/>
            <a:ext cx="25669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800">
                <a:solidFill>
                  <a:srgbClr val="336699"/>
                </a:solidFill>
              </a:rPr>
              <a:t>ПРОФЕССИОНАЛЬНОЙ ДЕЯТЕЛЬНОСТИ </a:t>
            </a:r>
          </a:p>
          <a:p>
            <a:pPr eaLnBrk="1" hangingPunct="1">
              <a:lnSpc>
                <a:spcPct val="110000"/>
              </a:lnSpc>
            </a:pPr>
            <a:r>
              <a:rPr lang="ru-RU" sz="800">
                <a:solidFill>
                  <a:srgbClr val="336699"/>
                </a:solidFill>
              </a:rPr>
              <a:t>В СФЕРЕ ОХРАНЫ ТРУДА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6361113" y="652463"/>
            <a:ext cx="140652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2800" dirty="0" smtClean="0">
                <a:solidFill>
                  <a:srgbClr val="336699"/>
                </a:solidFill>
              </a:rPr>
              <a:t>1</a:t>
            </a:r>
            <a:r>
              <a:rPr lang="en-US" sz="2800" smtClean="0">
                <a:solidFill>
                  <a:srgbClr val="336699"/>
                </a:solidFill>
              </a:rPr>
              <a:t>8</a:t>
            </a:r>
            <a:r>
              <a:rPr lang="ru-RU" sz="2800" smtClean="0">
                <a:solidFill>
                  <a:srgbClr val="336699"/>
                </a:solidFill>
              </a:rPr>
              <a:t> </a:t>
            </a:r>
            <a:r>
              <a:rPr lang="ru-RU" sz="2800">
                <a:solidFill>
                  <a:srgbClr val="336699"/>
                </a:solidFill>
              </a:rPr>
              <a:t>лет</a:t>
            </a:r>
          </a:p>
        </p:txBody>
      </p:sp>
      <p:pic>
        <p:nvPicPr>
          <p:cNvPr id="3077" name="Рисунок 9" descr="logo_O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792163"/>
            <a:ext cx="31765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0" descr="postavchi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505450"/>
            <a:ext cx="2624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Прямоугольник 1"/>
          <p:cNvSpPr>
            <a:spLocks noChangeArrowheads="1"/>
          </p:cNvSpPr>
          <p:nvPr/>
        </p:nvSpPr>
        <p:spPr bwMode="auto">
          <a:xfrm>
            <a:off x="495300" y="2395538"/>
            <a:ext cx="815181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Измерение и оценка факторов: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4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Шум</a:t>
            </a:r>
            <a:endParaRPr lang="ru-RU" sz="4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0648" y="0"/>
            <a:ext cx="8229600" cy="980728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bg1"/>
                </a:solidFill>
                <a:cs typeface="Times New Roman" pitchFamily="18" charset="0"/>
              </a:rPr>
              <a:t>Звук - как психофизиологическое явление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07334"/>
              </p:ext>
            </p:extLst>
          </p:nvPr>
        </p:nvGraphicFramePr>
        <p:xfrm>
          <a:off x="179388" y="1160463"/>
          <a:ext cx="4356100" cy="5338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6100"/>
              </a:tblGrid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явление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72173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звука (частота тона), Гц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144005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Интенсивность (сила звука), Вт/м</a:t>
                      </a:r>
                      <a:r>
                        <a:rPr lang="ru-RU" sz="2000" b="0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интенсивности, дБ</a:t>
                      </a:r>
                      <a:endParaRPr lang="ru-RU" sz="2000" b="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61031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Спектральный состав сигнала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19563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исследования:</a:t>
                      </a:r>
                    </a:p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временного сигнала, гармонический анализ,</a:t>
                      </a:r>
                    </a:p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Спектральный анализ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</a:tbl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952075"/>
              </p:ext>
            </p:extLst>
          </p:nvPr>
        </p:nvGraphicFramePr>
        <p:xfrm>
          <a:off x="4572000" y="1160463"/>
          <a:ext cx="4392613" cy="5338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2613"/>
              </a:tblGrid>
              <a:tr h="61031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Психофизиологическое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явление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70098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звука (высота тона),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Мэл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(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Барк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1460794">
                <a:tc>
                  <a:txBody>
                    <a:bodyPr/>
                    <a:lstStyle/>
                    <a:p>
                      <a:r>
                        <a:rPr lang="ru-RU" sz="2000" b="0" u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Громкость звука, (фон)</a:t>
                      </a:r>
                      <a:endParaRPr lang="ru-RU" sz="2000" b="0" u="non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61031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Тембр звука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195635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Статистический анализ субъективных ощущений при воздействии тестовых сигналов на большое количество испытуемых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</a:tbl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837931-B209-437F-A6FB-77ECE2D596C4}" type="slidenum">
              <a:rPr lang="en-US" sz="3600">
                <a:solidFill>
                  <a:srgbClr val="6F91C2"/>
                </a:solidFill>
              </a:rPr>
              <a:pPr algn="r" eaLnBrk="1" hangingPunct="1"/>
              <a:t>10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5586"/>
            <a:ext cx="8229600" cy="83357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Закон </a:t>
            </a:r>
            <a:r>
              <a:rPr lang="ru-RU" sz="3600" dirty="0" err="1" smtClean="0">
                <a:solidFill>
                  <a:schemeClr val="bg1"/>
                </a:solidFill>
                <a:cs typeface="Times New Roman" pitchFamily="18" charset="0"/>
              </a:rPr>
              <a:t>Вебера-Фехнера</a:t>
            </a:r>
            <a:endParaRPr lang="ru-RU" sz="36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887788" y="1054100"/>
            <a:ext cx="511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4E6FA4"/>
                </a:solidFill>
              </a:rPr>
              <a:t>Человек ощущает звук в широком диапазоне звуковых давлений </a:t>
            </a:r>
            <a:r>
              <a:rPr lang="ru-RU" sz="1600" i="1" dirty="0" err="1">
                <a:solidFill>
                  <a:srgbClr val="4E6FA4"/>
                </a:solidFill>
              </a:rPr>
              <a:t>p</a:t>
            </a:r>
            <a:r>
              <a:rPr lang="ru-RU" sz="1600" baseline="-25000" dirty="0" err="1">
                <a:solidFill>
                  <a:srgbClr val="4E6FA4"/>
                </a:solidFill>
              </a:rPr>
              <a:t>зв</a:t>
            </a:r>
            <a:r>
              <a:rPr lang="ru-RU" sz="1600" dirty="0">
                <a:solidFill>
                  <a:srgbClr val="4E6FA4"/>
                </a:solidFill>
              </a:rPr>
              <a:t> (интенсивностей </a:t>
            </a:r>
            <a:r>
              <a:rPr lang="ru-RU" sz="1600" i="1" dirty="0">
                <a:solidFill>
                  <a:srgbClr val="4E6FA4"/>
                </a:solidFill>
              </a:rPr>
              <a:t>I </a:t>
            </a:r>
            <a:r>
              <a:rPr lang="ru-RU" sz="1600" dirty="0">
                <a:solidFill>
                  <a:srgbClr val="4E6FA4"/>
                </a:solidFill>
              </a:rPr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887788" y="1808163"/>
                <a:ext cx="5113337" cy="19625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ru-RU" sz="1600" dirty="0" smtClean="0">
                    <a:solidFill>
                      <a:srgbClr val="4E6FA4"/>
                    </a:solidFill>
                    <a:cs typeface="+mn-cs"/>
                  </a:rPr>
                  <a:t>Величина слухового ощущения 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  <a:sym typeface="Symbol"/>
                  </a:rPr>
                  <a:t>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 при превышении звуковым давлением </a:t>
                </a:r>
                <a:r>
                  <a:rPr lang="ru-RU" sz="1600" i="1" dirty="0" err="1">
                    <a:solidFill>
                      <a:srgbClr val="4E6FA4"/>
                    </a:solidFill>
                    <a:cs typeface="+mn-cs"/>
                  </a:rPr>
                  <a:t>p</a:t>
                </a:r>
                <a:r>
                  <a:rPr lang="ru-RU" sz="1600" baseline="-25000" dirty="0" err="1">
                    <a:solidFill>
                      <a:srgbClr val="4E6FA4"/>
                    </a:solidFill>
                    <a:cs typeface="+mn-cs"/>
                  </a:rPr>
                  <a:t>зв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 стандартного порога слышимости</a:t>
                </a:r>
                <a:r>
                  <a:rPr lang="en-US" sz="1600" dirty="0">
                    <a:solidFill>
                      <a:srgbClr val="4E6FA4"/>
                    </a:solidFill>
                    <a:cs typeface="+mn-cs"/>
                  </a:rPr>
                  <a:t> </a:t>
                </a:r>
                <a:r>
                  <a:rPr lang="ru-RU" sz="1600" i="1" dirty="0" err="1">
                    <a:solidFill>
                      <a:srgbClr val="4E6FA4"/>
                    </a:solidFill>
                    <a:cs typeface="+mn-cs"/>
                  </a:rPr>
                  <a:t>p</a:t>
                </a:r>
                <a:r>
                  <a:rPr lang="en-US" sz="1600" baseline="-25000" dirty="0">
                    <a:solidFill>
                      <a:srgbClr val="4E6FA4"/>
                    </a:solidFill>
                    <a:cs typeface="+mn-cs"/>
                  </a:rPr>
                  <a:t>0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 определяется по закону психофизики (психофизиологии) Вебера - </a:t>
                </a:r>
                <a:r>
                  <a:rPr lang="ru-RU" sz="1600" dirty="0" err="1">
                    <a:solidFill>
                      <a:srgbClr val="4E6FA4"/>
                    </a:solidFill>
                    <a:cs typeface="+mn-cs"/>
                  </a:rPr>
                  <a:t>Фехнера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:</a:t>
                </a:r>
              </a:p>
              <a:p>
                <a:pPr algn="ctr">
                  <a:defRPr/>
                </a:pPr>
                <a:endParaRPr lang="ru-RU" sz="1600" dirty="0" smtClean="0">
                  <a:solidFill>
                    <a:srgbClr val="4E6FA4"/>
                  </a:solidFill>
                  <a:sym typeface="Symbol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rgbClr val="4E6FA4"/>
                    </a:solidFill>
                    <a:sym typeface="Symbol"/>
                  </a:rPr>
                  <a:t>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cs typeface="+mn-cs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𝑙𝑔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4E6FA4"/>
                            </a:solidFill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4E6FA4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зв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ru-RU" sz="1600" dirty="0">
                  <a:solidFill>
                    <a:srgbClr val="4E6FA4"/>
                  </a:solidFill>
                  <a:cs typeface="+mn-cs"/>
                </a:endParaRPr>
              </a:p>
              <a:p>
                <a:pPr marL="285750" indent="-285750" algn="ctr">
                  <a:buFont typeface="Symbol" pitchFamily="18" charset="2"/>
                  <a:buChar char="L"/>
                  <a:defRPr/>
                </a:pPr>
                <a:endParaRPr lang="ru-RU" sz="1600" dirty="0">
                  <a:solidFill>
                    <a:srgbClr val="4E6FA4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8" y="1808163"/>
                <a:ext cx="5113337" cy="1962589"/>
              </a:xfrm>
              <a:prstGeom prst="rect">
                <a:avLst/>
              </a:prstGeom>
              <a:blipFill rotWithShape="1">
                <a:blip r:embed="rId2"/>
                <a:stretch>
                  <a:fillRect l="-715" t="-1242" r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F:\Югорск\обучение\рабочие материалы\НПА_шум\рисунки для учебного материала\ухо2.jpg"/>
          <p:cNvPicPr/>
          <p:nvPr/>
        </p:nvPicPr>
        <p:blipFill rotWithShape="1">
          <a:blip r:embed="rId3" cstate="print">
            <a:extLst/>
          </a:blip>
          <a:srcRect b="5910"/>
          <a:stretch/>
        </p:blipFill>
        <p:spPr bwMode="auto">
          <a:xfrm>
            <a:off x="107504" y="1016732"/>
            <a:ext cx="3708412" cy="381642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000"/>
              </a:schemeClr>
            </a:glow>
            <a:softEdge rad="0"/>
          </a:effectLst>
          <a:extLst/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837931-B209-437F-A6FB-77ECE2D596C4}" type="slidenum">
              <a:rPr lang="en-US" sz="3600">
                <a:solidFill>
                  <a:srgbClr val="6F91C2"/>
                </a:solidFill>
              </a:rPr>
              <a:pPr algn="r" eaLnBrk="1" hangingPunct="1"/>
              <a:t>11</a:t>
            </a:fld>
            <a:endParaRPr lang="en-US" sz="3600" dirty="0">
              <a:solidFill>
                <a:srgbClr val="6F91C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7787" y="4452209"/>
            <a:ext cx="5113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E6FA4"/>
                </a:solidFill>
              </a:rPr>
              <a:t>Стандартный порог слышимости – эффективное значение звукового давления (интенсивности), создаваемого гармоническим колебанием с частотой </a:t>
            </a:r>
            <a:r>
              <a:rPr lang="en-US" sz="1600" dirty="0" smtClean="0">
                <a:solidFill>
                  <a:srgbClr val="4E6FA4"/>
                </a:solidFill>
              </a:rPr>
              <a:t>f = 1 000 </a:t>
            </a:r>
            <a:r>
              <a:rPr lang="ru-RU" sz="1600" dirty="0" smtClean="0">
                <a:solidFill>
                  <a:srgbClr val="4E6FA4"/>
                </a:solidFill>
              </a:rPr>
              <a:t>Гц, едва слышимым человеком со средней чувствительностью слуха.</a:t>
            </a:r>
            <a:endParaRPr lang="ru-RU" sz="1600" dirty="0">
              <a:solidFill>
                <a:srgbClr val="4E6FA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87724" y="5931985"/>
                <a:ext cx="4140460" cy="47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4E6FA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sz="2000" dirty="0">
                  <a:solidFill>
                    <a:srgbClr val="4E6FA4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5931985"/>
                <a:ext cx="4140460" cy="47147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3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5836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Основные параметры звуковой волны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7284771"/>
                  </p:ext>
                </p:extLst>
              </p:nvPr>
            </p:nvGraphicFramePr>
            <p:xfrm>
              <a:off x="457200" y="1088740"/>
              <a:ext cx="8229600" cy="54726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27284771"/>
                  </p:ext>
                </p:extLst>
              </p:nvPr>
            </p:nvGraphicFramePr>
            <p:xfrm>
              <a:off x="457200" y="1088740"/>
              <a:ext cx="8229600" cy="54726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28184" y="1947804"/>
                <a:ext cx="946388" cy="70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𝑰</m:t>
                      </m:r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р</m:t>
                              </m:r>
                            </m:e>
                            <m:sup>
                              <m:r>
                                <a:rPr lang="ru-RU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рс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947804"/>
                <a:ext cx="946388" cy="701795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2955108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800" b="1" i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m:t></m:t>
                      </m:r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=с∙Т</m:t>
                      </m:r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955108"/>
                <a:ext cx="1188132" cy="369332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8185" y="3818697"/>
                <a:ext cx="1404155" cy="56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800" b="1" i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m:t></m:t>
                      </m:r>
                      <m:r>
                        <a:rPr lang="ru-RU" sz="1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𝒗𝑻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5" y="3818697"/>
                <a:ext cx="1404155" cy="569708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28184" y="4493538"/>
                <a:ext cx="94638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𝑽</m:t>
                      </m:r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493538"/>
                <a:ext cx="946388" cy="610936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31964" y="5498400"/>
                <a:ext cx="860316" cy="61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</m:t>
                      </m:r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964" y="5498400"/>
                <a:ext cx="860316" cy="619272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12</a:t>
            </a:fld>
            <a:endParaRPr lang="en-US" sz="3600" dirty="0">
              <a:solidFill>
                <a:srgbClr val="6F91C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7"/>
              <p:cNvSpPr txBox="1">
                <a:spLocks/>
              </p:cNvSpPr>
              <p:nvPr/>
            </p:nvSpPr>
            <p:spPr bwMode="auto">
              <a:xfrm>
                <a:off x="6233712" y="1390469"/>
                <a:ext cx="1866680" cy="39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зв</m:t>
                          </m:r>
                        </m:sub>
                      </m:sSub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ср</m:t>
                          </m:r>
                        </m:sub>
                      </m:sSub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атм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cs typeface="Andalus" pitchFamily="18" charset="-78"/>
                </a:endParaRPr>
              </a:p>
            </p:txBody>
          </p:sp>
        </mc:Choice>
        <mc:Fallback xmlns="">
          <p:sp>
            <p:nvSpPr>
              <p:cNvPr id="12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712" y="1390469"/>
                <a:ext cx="1866680" cy="394210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 b="-4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5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cs typeface="Times New Roman" pitchFamily="18" charset="0"/>
              </a:rPr>
              <a:t>Слуховые ощущения – как оценка 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cs typeface="Times New Roman" pitchFamily="18" charset="0"/>
              </a:rPr>
              <a:t>физических величин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9892" y="1182440"/>
            <a:ext cx="5361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Для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характеристики значений звукового давления </a:t>
            </a:r>
            <a:r>
              <a:rPr lang="ru-RU" sz="1800" dirty="0" err="1">
                <a:solidFill>
                  <a:schemeClr val="tx2"/>
                </a:solidFill>
                <a:latin typeface="+mn-lt"/>
              </a:rPr>
              <a:t>р</a:t>
            </a:r>
            <a:r>
              <a:rPr lang="ru-RU" sz="1000" dirty="0" err="1">
                <a:solidFill>
                  <a:schemeClr val="tx2"/>
                </a:solidFill>
                <a:latin typeface="+mn-lt"/>
              </a:rPr>
              <a:t>зв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 и 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интенсивности звука,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были введены логарифмические величины – уровни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L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 (с соответствующим индексом), выраженные безмерных единицах – децибелах (дБ – названных в честь </a:t>
            </a:r>
            <a:r>
              <a:rPr lang="ru-RU" sz="1800" dirty="0" err="1" smtClean="0">
                <a:solidFill>
                  <a:schemeClr val="tx2"/>
                </a:solidFill>
                <a:latin typeface="+mn-lt"/>
              </a:rPr>
              <a:t>Грейам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 Белла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.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Увеличение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интенсивности звука в 10 раз соответствует 1 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Беллу:</a:t>
            </a:r>
            <a:endParaRPr lang="ru-RU" sz="18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4334649"/>
                <a:ext cx="8659689" cy="634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𝐋𝐩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ru-RU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334649"/>
                <a:ext cx="8659689" cy="63421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5069644"/>
                <a:ext cx="8659688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69644"/>
                <a:ext cx="8659688" cy="62235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1" y="5739972"/>
                <a:ext cx="8659689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5739972"/>
                <a:ext cx="8659689" cy="62235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Alexander Graham Be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9" y="1182440"/>
            <a:ext cx="1905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580" y="3813663"/>
            <a:ext cx="20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Александр </a:t>
            </a:r>
            <a:r>
              <a:rPr lang="ru-RU" b="1" dirty="0" err="1">
                <a:solidFill>
                  <a:schemeClr val="tx2"/>
                </a:solidFill>
              </a:rPr>
              <a:t>Грейам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Белл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1847 - 1922 </a:t>
            </a:r>
            <a:r>
              <a:rPr lang="ru-RU" b="1" dirty="0" err="1" smtClean="0">
                <a:solidFill>
                  <a:schemeClr val="tx2"/>
                </a:solidFill>
              </a:rPr>
              <a:t>г.г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13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75710" y="0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Определение абсолютных значений </a:t>
            </a:r>
            <a:r>
              <a:rPr lang="en-US" sz="2800" i="1" dirty="0" smtClean="0">
                <a:solidFill>
                  <a:schemeClr val="bg2"/>
                </a:solidFill>
              </a:rPr>
              <a:t>p, I, W</a:t>
            </a:r>
            <a:endParaRPr lang="ru-RU" sz="2800" i="1" dirty="0" smtClean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87524" y="1124744"/>
            <a:ext cx="8399276" cy="3412976"/>
          </a:xfrm>
          <a:blipFill rotWithShape="1">
            <a:blip r:embed="rId2" cstate="print"/>
            <a:stretch>
              <a:fillRect l="-726" t="-716" r="-79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37884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D4B5459D-CAE6-4245-B2ED-D450948CB664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14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287338" y="3824288"/>
            <a:ext cx="85693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800" b="1">
                <a:solidFill>
                  <a:srgbClr val="394B5E"/>
                </a:solidFill>
                <a:ea typeface="Times New Roman" pitchFamily="18" charset="0"/>
              </a:rPr>
              <a:t>Уровень суммы нескольких значений одной и той же величины определяется по их уровням </a:t>
            </a:r>
            <a:r>
              <a:rPr lang="en-US" sz="2000" b="1" i="1">
                <a:solidFill>
                  <a:srgbClr val="394B5E"/>
                </a:solidFill>
                <a:ea typeface="Times New Roman" pitchFamily="18" charset="0"/>
              </a:rPr>
              <a:t>L</a:t>
            </a:r>
            <a:r>
              <a:rPr lang="en-US" sz="2800" b="1" i="1" baseline="-30000">
                <a:solidFill>
                  <a:srgbClr val="394B5E"/>
                </a:solidFill>
                <a:ea typeface="Times New Roman" pitchFamily="18" charset="0"/>
              </a:rPr>
              <a:t>i</a:t>
            </a:r>
            <a:r>
              <a:rPr lang="ru-RU" sz="1800" b="1">
                <a:solidFill>
                  <a:srgbClr val="394B5E"/>
                </a:solidFill>
                <a:ea typeface="Times New Roman" pitchFamily="18" charset="0"/>
              </a:rPr>
              <a:t>, соотношением</a:t>
            </a:r>
            <a:endParaRPr lang="ru-RU" sz="1800" b="1">
              <a:ea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4365104"/>
            <a:ext cx="9035988" cy="118282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516" y="5450532"/>
            <a:ext cx="9035988" cy="118282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+mn-cs"/>
              </a:rPr>
              <a:t> </a:t>
            </a: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142875" y="5229225"/>
            <a:ext cx="856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394B5E"/>
                </a:solidFill>
                <a:ea typeface="Times New Roman" pitchFamily="18" charset="0"/>
              </a:rPr>
              <a:t>Для уровней звукового давления </a:t>
            </a:r>
            <a:r>
              <a:rPr lang="en-US" sz="1600" b="1">
                <a:solidFill>
                  <a:srgbClr val="394B5E"/>
                </a:solidFill>
                <a:ea typeface="Times New Roman" pitchFamily="18" charset="0"/>
              </a:rPr>
              <a:t>Lp</a:t>
            </a:r>
            <a:r>
              <a:rPr lang="ru-RU" sz="1600" b="1">
                <a:solidFill>
                  <a:srgbClr val="394B5E"/>
                </a:solidFill>
                <a:ea typeface="Times New Roman" pitchFamily="18" charset="0"/>
              </a:rPr>
              <a:t>:</a:t>
            </a:r>
            <a:endParaRPr lang="ru-RU" sz="1600" b="1"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Классификация</a:t>
            </a:r>
            <a:r>
              <a:rPr lang="ru-RU">
                <a:solidFill>
                  <a:schemeClr val="bg1"/>
                </a:solidFill>
                <a:cs typeface="Arial" charset="0"/>
              </a:rPr>
              <a:t> шумов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604941"/>
              </p:ext>
            </p:extLst>
          </p:nvPr>
        </p:nvGraphicFramePr>
        <p:xfrm>
          <a:off x="251520" y="1052736"/>
          <a:ext cx="4140460" cy="53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2820155"/>
              </p:ext>
            </p:extLst>
          </p:nvPr>
        </p:nvGraphicFramePr>
        <p:xfrm>
          <a:off x="4499991" y="1052736"/>
          <a:ext cx="4637203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15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16013" y="12700"/>
            <a:ext cx="6656387" cy="931863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Классификация шумов по временным характеристикам</a:t>
            </a:r>
          </a:p>
        </p:txBody>
      </p:sp>
      <p:grpSp>
        <p:nvGrpSpPr>
          <p:cNvPr id="15364" name="Группа 20"/>
          <p:cNvGrpSpPr>
            <a:grpSpLocks/>
          </p:cNvGrpSpPr>
          <p:nvPr/>
        </p:nvGrpSpPr>
        <p:grpSpPr bwMode="auto">
          <a:xfrm>
            <a:off x="0" y="1200150"/>
            <a:ext cx="4427538" cy="2481263"/>
            <a:chOff x="-508" y="1200084"/>
            <a:chExt cx="4427984" cy="248094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39296" y="1492146"/>
              <a:ext cx="0" cy="20523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539296" y="3544521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305911" y="1200084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87672" y="3419124"/>
              <a:ext cx="539804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467852" y="3104839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59913" y="2636587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53563" y="2204843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467852" y="1736590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21719" y="3428647"/>
              <a:ext cx="468360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508" y="2979443"/>
              <a:ext cx="468360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508" y="2528651"/>
              <a:ext cx="468360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508" y="2079446"/>
              <a:ext cx="468360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508" y="1628654"/>
              <a:ext cx="468360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531813" y="2636838"/>
            <a:ext cx="3284537" cy="17462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9750" y="2330450"/>
            <a:ext cx="3284538" cy="19050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93725" y="2409825"/>
            <a:ext cx="3175000" cy="122238"/>
          </a:xfrm>
          <a:custGeom>
            <a:avLst/>
            <a:gdLst>
              <a:gd name="connsiteX0" fmla="*/ 0 w 3175189"/>
              <a:gd name="connsiteY0" fmla="*/ 95140 h 121616"/>
              <a:gd name="connsiteX1" fmla="*/ 249382 w 3175189"/>
              <a:gd name="connsiteY1" fmla="*/ 12012 h 121616"/>
              <a:gd name="connsiteX2" fmla="*/ 558140 w 3175189"/>
              <a:gd name="connsiteY2" fmla="*/ 83264 h 121616"/>
              <a:gd name="connsiteX3" fmla="*/ 795647 w 3175189"/>
              <a:gd name="connsiteY3" fmla="*/ 118890 h 121616"/>
              <a:gd name="connsiteX4" fmla="*/ 1116281 w 3175189"/>
              <a:gd name="connsiteY4" fmla="*/ 12012 h 121616"/>
              <a:gd name="connsiteX5" fmla="*/ 1484416 w 3175189"/>
              <a:gd name="connsiteY5" fmla="*/ 107015 h 121616"/>
              <a:gd name="connsiteX6" fmla="*/ 1816925 w 3175189"/>
              <a:gd name="connsiteY6" fmla="*/ 137 h 121616"/>
              <a:gd name="connsiteX7" fmla="*/ 2149434 w 3175189"/>
              <a:gd name="connsiteY7" fmla="*/ 83264 h 121616"/>
              <a:gd name="connsiteX8" fmla="*/ 2470068 w 3175189"/>
              <a:gd name="connsiteY8" fmla="*/ 23888 h 121616"/>
              <a:gd name="connsiteX9" fmla="*/ 2897579 w 3175189"/>
              <a:gd name="connsiteY9" fmla="*/ 118890 h 121616"/>
              <a:gd name="connsiteX10" fmla="*/ 3146961 w 3175189"/>
              <a:gd name="connsiteY10" fmla="*/ 12012 h 121616"/>
              <a:gd name="connsiteX11" fmla="*/ 3158837 w 3175189"/>
              <a:gd name="connsiteY11" fmla="*/ 12012 h 1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5189" h="121616">
                <a:moveTo>
                  <a:pt x="0" y="95140"/>
                </a:moveTo>
                <a:cubicBezTo>
                  <a:pt x="78179" y="54565"/>
                  <a:pt x="156359" y="13991"/>
                  <a:pt x="249382" y="12012"/>
                </a:cubicBezTo>
                <a:cubicBezTo>
                  <a:pt x="342405" y="10033"/>
                  <a:pt x="467096" y="65451"/>
                  <a:pt x="558140" y="83264"/>
                </a:cubicBezTo>
                <a:cubicBezTo>
                  <a:pt x="649184" y="101077"/>
                  <a:pt x="702624" y="130765"/>
                  <a:pt x="795647" y="118890"/>
                </a:cubicBezTo>
                <a:cubicBezTo>
                  <a:pt x="888670" y="107015"/>
                  <a:pt x="1001486" y="13991"/>
                  <a:pt x="1116281" y="12012"/>
                </a:cubicBezTo>
                <a:cubicBezTo>
                  <a:pt x="1231076" y="10033"/>
                  <a:pt x="1367642" y="108994"/>
                  <a:pt x="1484416" y="107015"/>
                </a:cubicBezTo>
                <a:cubicBezTo>
                  <a:pt x="1601190" y="105036"/>
                  <a:pt x="1706089" y="4096"/>
                  <a:pt x="1816925" y="137"/>
                </a:cubicBezTo>
                <a:cubicBezTo>
                  <a:pt x="1927761" y="-3822"/>
                  <a:pt x="2040577" y="79306"/>
                  <a:pt x="2149434" y="83264"/>
                </a:cubicBezTo>
                <a:cubicBezTo>
                  <a:pt x="2258291" y="87222"/>
                  <a:pt x="2345377" y="17950"/>
                  <a:pt x="2470068" y="23888"/>
                </a:cubicBezTo>
                <a:cubicBezTo>
                  <a:pt x="2594759" y="29826"/>
                  <a:pt x="2784764" y="120869"/>
                  <a:pt x="2897579" y="118890"/>
                </a:cubicBezTo>
                <a:cubicBezTo>
                  <a:pt x="3010394" y="116911"/>
                  <a:pt x="3103418" y="29825"/>
                  <a:pt x="3146961" y="12012"/>
                </a:cubicBezTo>
                <a:cubicBezTo>
                  <a:pt x="3190504" y="-5801"/>
                  <a:pt x="3174670" y="3105"/>
                  <a:pt x="3158837" y="12012"/>
                </a:cubicBezTo>
              </a:path>
            </a:pathLst>
          </a:custGeom>
          <a:noFill/>
          <a:ln w="28575">
            <a:solidFill>
              <a:srgbClr val="4E6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68" name="Группа 35"/>
          <p:cNvGrpSpPr>
            <a:grpSpLocks/>
          </p:cNvGrpSpPr>
          <p:nvPr/>
        </p:nvGrpSpPr>
        <p:grpSpPr bwMode="auto">
          <a:xfrm>
            <a:off x="4392613" y="1196975"/>
            <a:ext cx="4427537" cy="2481263"/>
            <a:chOff x="-508" y="1200084"/>
            <a:chExt cx="4427984" cy="248094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39296" y="1492146"/>
              <a:ext cx="0" cy="20523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39296" y="3544521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305910" y="1200084"/>
              <a:ext cx="468360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887672" y="3419124"/>
              <a:ext cx="539804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467851" y="3104839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459913" y="2636587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453563" y="2204843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467851" y="1736590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21719" y="3428647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508" y="2979443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508" y="2528651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508" y="2079446"/>
              <a:ext cx="468359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508" y="1628654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grpSp>
        <p:nvGrpSpPr>
          <p:cNvPr id="15369" name="Группа 49"/>
          <p:cNvGrpSpPr>
            <a:grpSpLocks/>
          </p:cNvGrpSpPr>
          <p:nvPr/>
        </p:nvGrpSpPr>
        <p:grpSpPr bwMode="auto">
          <a:xfrm>
            <a:off x="0" y="3829050"/>
            <a:ext cx="4427538" cy="2479675"/>
            <a:chOff x="-508" y="1200084"/>
            <a:chExt cx="4427984" cy="248094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539296" y="1492333"/>
              <a:ext cx="0" cy="20521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39296" y="3544433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 52"/>
            <p:cNvSpPr/>
            <p:nvPr/>
          </p:nvSpPr>
          <p:spPr>
            <a:xfrm>
              <a:off x="305911" y="1200084"/>
              <a:ext cx="468359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887672" y="3418957"/>
              <a:ext cx="539804" cy="252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467852" y="3104471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459913" y="2637507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453563" y="2205486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467852" y="1736934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21719" y="3428487"/>
              <a:ext cx="468360" cy="252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508" y="2978994"/>
              <a:ext cx="468360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-508" y="2527913"/>
              <a:ext cx="468360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-508" y="2078421"/>
              <a:ext cx="468360" cy="252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-508" y="1628928"/>
              <a:ext cx="468360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grpSp>
        <p:nvGrpSpPr>
          <p:cNvPr id="15370" name="Группа 63"/>
          <p:cNvGrpSpPr>
            <a:grpSpLocks/>
          </p:cNvGrpSpPr>
          <p:nvPr/>
        </p:nvGrpSpPr>
        <p:grpSpPr bwMode="auto">
          <a:xfrm>
            <a:off x="4392613" y="3833813"/>
            <a:ext cx="4427537" cy="2481262"/>
            <a:chOff x="-508" y="1200084"/>
            <a:chExt cx="4427984" cy="2480944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539296" y="1492147"/>
              <a:ext cx="0" cy="20523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39296" y="3544520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/>
            <p:cNvSpPr/>
            <p:nvPr/>
          </p:nvSpPr>
          <p:spPr>
            <a:xfrm>
              <a:off x="305910" y="1200084"/>
              <a:ext cx="468360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887672" y="3419125"/>
              <a:ext cx="539804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467851" y="3104840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459913" y="2636587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453563" y="2204842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467851" y="1736590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/>
            <p:nvPr/>
          </p:nvSpPr>
          <p:spPr>
            <a:xfrm>
              <a:off x="21719" y="3428648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-508" y="2979443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-508" y="2528651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508" y="2079446"/>
              <a:ext cx="468359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-508" y="1628654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sp>
        <p:nvSpPr>
          <p:cNvPr id="32" name="Полилиния 31"/>
          <p:cNvSpPr/>
          <p:nvPr/>
        </p:nvSpPr>
        <p:spPr>
          <a:xfrm>
            <a:off x="5165725" y="1690688"/>
            <a:ext cx="3040063" cy="1238250"/>
          </a:xfrm>
          <a:custGeom>
            <a:avLst/>
            <a:gdLst>
              <a:gd name="connsiteX0" fmla="*/ 0 w 3040083"/>
              <a:gd name="connsiteY0" fmla="*/ 885553 h 1237000"/>
              <a:gd name="connsiteX1" fmla="*/ 225631 w 3040083"/>
              <a:gd name="connsiteY1" fmla="*/ 256161 h 1237000"/>
              <a:gd name="connsiteX2" fmla="*/ 558140 w 3040083"/>
              <a:gd name="connsiteY2" fmla="*/ 933055 h 1237000"/>
              <a:gd name="connsiteX3" fmla="*/ 795647 w 3040083"/>
              <a:gd name="connsiteY3" fmla="*/ 1123060 h 1237000"/>
              <a:gd name="connsiteX4" fmla="*/ 938151 w 3040083"/>
              <a:gd name="connsiteY4" fmla="*/ 778676 h 1237000"/>
              <a:gd name="connsiteX5" fmla="*/ 1033153 w 3040083"/>
              <a:gd name="connsiteY5" fmla="*/ 505543 h 1237000"/>
              <a:gd name="connsiteX6" fmla="*/ 1151907 w 3040083"/>
              <a:gd name="connsiteY6" fmla="*/ 564920 h 1237000"/>
              <a:gd name="connsiteX7" fmla="*/ 1199408 w 3040083"/>
              <a:gd name="connsiteY7" fmla="*/ 885553 h 1237000"/>
              <a:gd name="connsiteX8" fmla="*/ 1365663 w 3040083"/>
              <a:gd name="connsiteY8" fmla="*/ 873678 h 1237000"/>
              <a:gd name="connsiteX9" fmla="*/ 1496291 w 3040083"/>
              <a:gd name="connsiteY9" fmla="*/ 161159 h 1237000"/>
              <a:gd name="connsiteX10" fmla="*/ 1615044 w 3040083"/>
              <a:gd name="connsiteY10" fmla="*/ 30530 h 1237000"/>
              <a:gd name="connsiteX11" fmla="*/ 1769424 w 3040083"/>
              <a:gd name="connsiteY11" fmla="*/ 101782 h 1237000"/>
              <a:gd name="connsiteX12" fmla="*/ 1971304 w 3040083"/>
              <a:gd name="connsiteY12" fmla="*/ 1028057 h 1237000"/>
              <a:gd name="connsiteX13" fmla="*/ 2185060 w 3040083"/>
              <a:gd name="connsiteY13" fmla="*/ 1229938 h 1237000"/>
              <a:gd name="connsiteX14" fmla="*/ 2422566 w 3040083"/>
              <a:gd name="connsiteY14" fmla="*/ 873678 h 1237000"/>
              <a:gd name="connsiteX15" fmla="*/ 2683824 w 3040083"/>
              <a:gd name="connsiteY15" fmla="*/ 743050 h 1237000"/>
              <a:gd name="connsiteX16" fmla="*/ 2838203 w 3040083"/>
              <a:gd name="connsiteY16" fmla="*/ 968681 h 1237000"/>
              <a:gd name="connsiteX17" fmla="*/ 2968831 w 3040083"/>
              <a:gd name="connsiteY17" fmla="*/ 933055 h 1237000"/>
              <a:gd name="connsiteX18" fmla="*/ 3040083 w 3040083"/>
              <a:gd name="connsiteY18" fmla="*/ 968681 h 12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0083" h="1237000">
                <a:moveTo>
                  <a:pt x="0" y="885553"/>
                </a:moveTo>
                <a:cubicBezTo>
                  <a:pt x="66304" y="566898"/>
                  <a:pt x="132608" y="248244"/>
                  <a:pt x="225631" y="256161"/>
                </a:cubicBezTo>
                <a:cubicBezTo>
                  <a:pt x="318654" y="264078"/>
                  <a:pt x="463137" y="788572"/>
                  <a:pt x="558140" y="933055"/>
                </a:cubicBezTo>
                <a:cubicBezTo>
                  <a:pt x="653143" y="1077538"/>
                  <a:pt x="732312" y="1148790"/>
                  <a:pt x="795647" y="1123060"/>
                </a:cubicBezTo>
                <a:cubicBezTo>
                  <a:pt x="858982" y="1097330"/>
                  <a:pt x="898567" y="881595"/>
                  <a:pt x="938151" y="778676"/>
                </a:cubicBezTo>
                <a:cubicBezTo>
                  <a:pt x="977735" y="675757"/>
                  <a:pt x="997527" y="541169"/>
                  <a:pt x="1033153" y="505543"/>
                </a:cubicBezTo>
                <a:cubicBezTo>
                  <a:pt x="1068779" y="469917"/>
                  <a:pt x="1124198" y="501585"/>
                  <a:pt x="1151907" y="564920"/>
                </a:cubicBezTo>
                <a:cubicBezTo>
                  <a:pt x="1179616" y="628255"/>
                  <a:pt x="1163782" y="834093"/>
                  <a:pt x="1199408" y="885553"/>
                </a:cubicBezTo>
                <a:cubicBezTo>
                  <a:pt x="1235034" y="937013"/>
                  <a:pt x="1316183" y="994410"/>
                  <a:pt x="1365663" y="873678"/>
                </a:cubicBezTo>
                <a:cubicBezTo>
                  <a:pt x="1415143" y="752946"/>
                  <a:pt x="1454728" y="301684"/>
                  <a:pt x="1496291" y="161159"/>
                </a:cubicBezTo>
                <a:cubicBezTo>
                  <a:pt x="1537855" y="20634"/>
                  <a:pt x="1569522" y="40426"/>
                  <a:pt x="1615044" y="30530"/>
                </a:cubicBezTo>
                <a:cubicBezTo>
                  <a:pt x="1660566" y="20634"/>
                  <a:pt x="1710047" y="-64473"/>
                  <a:pt x="1769424" y="101782"/>
                </a:cubicBezTo>
                <a:cubicBezTo>
                  <a:pt x="1828801" y="268036"/>
                  <a:pt x="1902031" y="840031"/>
                  <a:pt x="1971304" y="1028057"/>
                </a:cubicBezTo>
                <a:cubicBezTo>
                  <a:pt x="2040577" y="1216083"/>
                  <a:pt x="2109850" y="1255668"/>
                  <a:pt x="2185060" y="1229938"/>
                </a:cubicBezTo>
                <a:cubicBezTo>
                  <a:pt x="2260270" y="1204208"/>
                  <a:pt x="2339439" y="954826"/>
                  <a:pt x="2422566" y="873678"/>
                </a:cubicBezTo>
                <a:cubicBezTo>
                  <a:pt x="2505693" y="792530"/>
                  <a:pt x="2614551" y="727216"/>
                  <a:pt x="2683824" y="743050"/>
                </a:cubicBezTo>
                <a:cubicBezTo>
                  <a:pt x="2753097" y="758884"/>
                  <a:pt x="2790702" y="937014"/>
                  <a:pt x="2838203" y="968681"/>
                </a:cubicBezTo>
                <a:cubicBezTo>
                  <a:pt x="2885704" y="1000349"/>
                  <a:pt x="2935184" y="933055"/>
                  <a:pt x="2968831" y="933055"/>
                </a:cubicBezTo>
                <a:cubicBezTo>
                  <a:pt x="3002478" y="933055"/>
                  <a:pt x="3021280" y="950868"/>
                  <a:pt x="3040083" y="968681"/>
                </a:cubicBezTo>
              </a:path>
            </a:pathLst>
          </a:custGeom>
          <a:noFill/>
          <a:ln w="28575">
            <a:solidFill>
              <a:srgbClr val="4E6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72" name="Группа 15382"/>
          <p:cNvGrpSpPr>
            <a:grpSpLocks/>
          </p:cNvGrpSpPr>
          <p:nvPr/>
        </p:nvGrpSpPr>
        <p:grpSpPr bwMode="auto">
          <a:xfrm>
            <a:off x="531813" y="4370388"/>
            <a:ext cx="3103562" cy="1368425"/>
            <a:chOff x="531835" y="4370174"/>
            <a:chExt cx="3104061" cy="1368152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531835" y="5733564"/>
              <a:ext cx="152425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684260" y="4833632"/>
              <a:ext cx="90502" cy="9046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74761" y="4833632"/>
              <a:ext cx="268331" cy="476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043092" y="4838393"/>
              <a:ext cx="144485" cy="89517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1187577" y="5738326"/>
              <a:ext cx="468388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1655966" y="5162178"/>
              <a:ext cx="107967" cy="576148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763933" y="5162178"/>
              <a:ext cx="179416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0" name="Прямая соединительная линия 15359"/>
            <p:cNvCxnSpPr/>
            <p:nvPr/>
          </p:nvCxnSpPr>
          <p:spPr>
            <a:xfrm>
              <a:off x="1943349" y="5162178"/>
              <a:ext cx="0" cy="44441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6" name="Прямая соединительная линия 15365"/>
            <p:cNvCxnSpPr/>
            <p:nvPr/>
          </p:nvCxnSpPr>
          <p:spPr>
            <a:xfrm>
              <a:off x="1943349" y="5606589"/>
              <a:ext cx="271507" cy="6349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Прямая соединительная линия 15367"/>
            <p:cNvCxnSpPr/>
            <p:nvPr/>
          </p:nvCxnSpPr>
          <p:spPr>
            <a:xfrm flipV="1">
              <a:off x="2214856" y="4382871"/>
              <a:ext cx="196882" cy="1223718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15369"/>
            <p:cNvCxnSpPr/>
            <p:nvPr/>
          </p:nvCxnSpPr>
          <p:spPr>
            <a:xfrm>
              <a:off x="2411737" y="4370174"/>
              <a:ext cx="323902" cy="17459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5371"/>
            <p:cNvCxnSpPr/>
            <p:nvPr/>
          </p:nvCxnSpPr>
          <p:spPr>
            <a:xfrm>
              <a:off x="2735639" y="4387633"/>
              <a:ext cx="0" cy="1061826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4" name="Прямая соединительная линия 15373"/>
            <p:cNvCxnSpPr/>
            <p:nvPr/>
          </p:nvCxnSpPr>
          <p:spPr>
            <a:xfrm>
              <a:off x="2735639" y="5449459"/>
              <a:ext cx="396939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6" name="Прямая соединительная линия 15375"/>
            <p:cNvCxnSpPr/>
            <p:nvPr/>
          </p:nvCxnSpPr>
          <p:spPr>
            <a:xfrm flipV="1">
              <a:off x="3132578" y="4711418"/>
              <a:ext cx="107967" cy="73804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8" name="Прямая соединительная линия 15377"/>
            <p:cNvCxnSpPr/>
            <p:nvPr/>
          </p:nvCxnSpPr>
          <p:spPr>
            <a:xfrm>
              <a:off x="3240545" y="4706657"/>
              <a:ext cx="250865" cy="476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0" name="Прямая соединительная линия 15379"/>
            <p:cNvCxnSpPr/>
            <p:nvPr/>
          </p:nvCxnSpPr>
          <p:spPr>
            <a:xfrm>
              <a:off x="3491411" y="4711418"/>
              <a:ext cx="0" cy="1026908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2" name="Прямая соединительная линия 15381"/>
            <p:cNvCxnSpPr/>
            <p:nvPr/>
          </p:nvCxnSpPr>
          <p:spPr>
            <a:xfrm>
              <a:off x="3491411" y="5733564"/>
              <a:ext cx="144485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73" name="Группа 15438"/>
          <p:cNvGrpSpPr>
            <a:grpSpLocks/>
          </p:cNvGrpSpPr>
          <p:nvPr/>
        </p:nvGrpSpPr>
        <p:grpSpPr bwMode="auto">
          <a:xfrm>
            <a:off x="4932363" y="4256088"/>
            <a:ext cx="2952750" cy="1031875"/>
            <a:chOff x="4932548" y="4256869"/>
            <a:chExt cx="2951820" cy="1031296"/>
          </a:xfrm>
        </p:grpSpPr>
        <p:cxnSp>
          <p:nvCxnSpPr>
            <p:cNvPr id="15385" name="Прямая соединительная линия 15384"/>
            <p:cNvCxnSpPr/>
            <p:nvPr/>
          </p:nvCxnSpPr>
          <p:spPr>
            <a:xfrm flipV="1">
              <a:off x="4932548" y="5265952"/>
              <a:ext cx="115851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9" name="Прямая соединительная линия 15388"/>
            <p:cNvCxnSpPr/>
            <p:nvPr/>
          </p:nvCxnSpPr>
          <p:spPr>
            <a:xfrm flipV="1">
              <a:off x="5048399" y="4364758"/>
              <a:ext cx="117438" cy="90595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1" name="Прямая соединительная линия 15390"/>
            <p:cNvCxnSpPr/>
            <p:nvPr/>
          </p:nvCxnSpPr>
          <p:spPr>
            <a:xfrm>
              <a:off x="5165837" y="4364758"/>
              <a:ext cx="0" cy="9011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3" name="Прямая соединительная линия 15392"/>
            <p:cNvCxnSpPr/>
            <p:nvPr/>
          </p:nvCxnSpPr>
          <p:spPr>
            <a:xfrm>
              <a:off x="5165837" y="5265952"/>
              <a:ext cx="234876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5" name="Прямая соединительная линия 15394"/>
            <p:cNvCxnSpPr/>
            <p:nvPr/>
          </p:nvCxnSpPr>
          <p:spPr>
            <a:xfrm flipV="1">
              <a:off x="5400713" y="4261628"/>
              <a:ext cx="71415" cy="100432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7" name="Прямая соединительная линия 15396"/>
            <p:cNvCxnSpPr/>
            <p:nvPr/>
          </p:nvCxnSpPr>
          <p:spPr>
            <a:xfrm>
              <a:off x="5472128" y="4256869"/>
              <a:ext cx="0" cy="101384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3" name="Прямая соединительная линия 15402"/>
            <p:cNvCxnSpPr/>
            <p:nvPr/>
          </p:nvCxnSpPr>
          <p:spPr>
            <a:xfrm>
              <a:off x="5472128" y="5265952"/>
              <a:ext cx="396750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5" name="Прямая соединительная линия 15404"/>
            <p:cNvCxnSpPr/>
            <p:nvPr/>
          </p:nvCxnSpPr>
          <p:spPr>
            <a:xfrm flipV="1">
              <a:off x="5868878" y="4388557"/>
              <a:ext cx="107916" cy="877395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7" name="Прямая соединительная линия 15406"/>
            <p:cNvCxnSpPr/>
            <p:nvPr/>
          </p:nvCxnSpPr>
          <p:spPr>
            <a:xfrm>
              <a:off x="5976794" y="4364758"/>
              <a:ext cx="0" cy="9011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0" name="Прямая соединительная линия 15409"/>
            <p:cNvCxnSpPr/>
            <p:nvPr/>
          </p:nvCxnSpPr>
          <p:spPr>
            <a:xfrm>
              <a:off x="5976794" y="5270712"/>
              <a:ext cx="323748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2" name="Прямая соединительная линия 15411"/>
            <p:cNvCxnSpPr/>
            <p:nvPr/>
          </p:nvCxnSpPr>
          <p:spPr>
            <a:xfrm flipV="1">
              <a:off x="6300542" y="4617029"/>
              <a:ext cx="107916" cy="65368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4" name="Прямая соединительная линия 15413"/>
            <p:cNvCxnSpPr/>
            <p:nvPr/>
          </p:nvCxnSpPr>
          <p:spPr>
            <a:xfrm>
              <a:off x="6408458" y="4617029"/>
              <a:ext cx="71415" cy="64892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6" name="Прямая соединительная линия 15415"/>
            <p:cNvCxnSpPr/>
            <p:nvPr/>
          </p:nvCxnSpPr>
          <p:spPr>
            <a:xfrm flipV="1">
              <a:off x="6479873" y="5265952"/>
              <a:ext cx="504666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0" name="Прямая соединительная линия 15419"/>
            <p:cNvCxnSpPr/>
            <p:nvPr/>
          </p:nvCxnSpPr>
          <p:spPr>
            <a:xfrm flipV="1">
              <a:off x="6984539" y="4369518"/>
              <a:ext cx="107916" cy="896435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2" name="Прямая соединительная линия 15421"/>
            <p:cNvCxnSpPr/>
            <p:nvPr/>
          </p:nvCxnSpPr>
          <p:spPr>
            <a:xfrm>
              <a:off x="7092455" y="4364758"/>
              <a:ext cx="0" cy="9011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4" name="Прямая соединительная линия 15423"/>
            <p:cNvCxnSpPr/>
            <p:nvPr/>
          </p:nvCxnSpPr>
          <p:spPr>
            <a:xfrm>
              <a:off x="7092455" y="5288165"/>
              <a:ext cx="215832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6" name="Прямая соединительная линия 15425"/>
            <p:cNvCxnSpPr/>
            <p:nvPr/>
          </p:nvCxnSpPr>
          <p:spPr>
            <a:xfrm flipV="1">
              <a:off x="7308287" y="4256869"/>
              <a:ext cx="125373" cy="1031296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9" name="Прямая соединительная линия 15428"/>
            <p:cNvCxnSpPr/>
            <p:nvPr/>
          </p:nvCxnSpPr>
          <p:spPr>
            <a:xfrm>
              <a:off x="7433660" y="4256869"/>
              <a:ext cx="0" cy="102812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2" name="Прямая соединительная линия 15431"/>
            <p:cNvCxnSpPr/>
            <p:nvPr/>
          </p:nvCxnSpPr>
          <p:spPr>
            <a:xfrm>
              <a:off x="7433660" y="5284992"/>
              <a:ext cx="338031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4" name="Прямая соединительная линия 15433"/>
            <p:cNvCxnSpPr/>
            <p:nvPr/>
          </p:nvCxnSpPr>
          <p:spPr>
            <a:xfrm flipV="1">
              <a:off x="7771691" y="4617029"/>
              <a:ext cx="0" cy="65368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6" name="Прямая соединительная линия 15435"/>
            <p:cNvCxnSpPr/>
            <p:nvPr/>
          </p:nvCxnSpPr>
          <p:spPr>
            <a:xfrm>
              <a:off x="7771691" y="4617029"/>
              <a:ext cx="112677" cy="64892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41" name="Прямая соединительная линия 15440"/>
          <p:cNvCxnSpPr/>
          <p:nvPr/>
        </p:nvCxnSpPr>
        <p:spPr>
          <a:xfrm>
            <a:off x="6985000" y="5265738"/>
            <a:ext cx="0" cy="18415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7092950" y="5260975"/>
            <a:ext cx="0" cy="18415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43" name="Прямая со стрелкой 15442"/>
          <p:cNvCxnSpPr/>
          <p:nvPr/>
        </p:nvCxnSpPr>
        <p:spPr>
          <a:xfrm>
            <a:off x="6732588" y="5414963"/>
            <a:ext cx="252412" cy="0"/>
          </a:xfrm>
          <a:prstGeom prst="straightConnector1">
            <a:avLst/>
          </a:prstGeom>
          <a:ln w="31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47" name="Прямая со стрелкой 15446"/>
          <p:cNvCxnSpPr/>
          <p:nvPr/>
        </p:nvCxnSpPr>
        <p:spPr>
          <a:xfrm flipH="1">
            <a:off x="7092950" y="5414963"/>
            <a:ext cx="215900" cy="0"/>
          </a:xfrm>
          <a:prstGeom prst="straightConnector1">
            <a:avLst/>
          </a:prstGeom>
          <a:ln w="31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49" name="Прямоугольник 15448"/>
          <p:cNvSpPr/>
          <p:nvPr/>
        </p:nvSpPr>
        <p:spPr>
          <a:xfrm>
            <a:off x="6894513" y="5373688"/>
            <a:ext cx="341312" cy="346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</a:rPr>
              <a:t>1</a:t>
            </a:r>
            <a:r>
              <a:rPr lang="en-US" sz="1050" dirty="0">
                <a:solidFill>
                  <a:srgbClr val="000000"/>
                </a:solidFill>
              </a:rPr>
              <a:t>”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15450" name="Прямоугольник 15449"/>
          <p:cNvSpPr/>
          <p:nvPr/>
        </p:nvSpPr>
        <p:spPr>
          <a:xfrm>
            <a:off x="909638" y="35829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постоянный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5322888" y="35829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колеблющийся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909638" y="62372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прерывистый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5322888" y="62372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импульсный</a:t>
            </a:r>
          </a:p>
        </p:txBody>
      </p:sp>
      <p:sp>
        <p:nvSpPr>
          <p:cNvPr id="113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16</a:t>
            </a:fld>
            <a:endParaRPr lang="en-US" sz="3600" dirty="0">
              <a:solidFill>
                <a:srgbClr val="6F91C2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31589" y="3195639"/>
            <a:ext cx="468313" cy="252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dirty="0" smtClean="0">
                <a:solidFill>
                  <a:srgbClr val="333333"/>
                </a:solidFill>
              </a:rPr>
              <a:t>5</a:t>
            </a:r>
            <a:endParaRPr lang="ru-RU" sz="1400" dirty="0">
              <a:solidFill>
                <a:srgbClr val="333333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 bwMode="auto">
          <a:xfrm flipH="1">
            <a:off x="468313" y="3321845"/>
            <a:ext cx="714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3238" y="-116999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bg2"/>
                </a:solidFill>
              </a:rPr>
              <a:t>Восприятие звука человеком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67525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38904FFF-D568-4D7A-B9FE-36293B325143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17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pic>
        <p:nvPicPr>
          <p:cNvPr id="5" name="Рисунок 4" descr="F:\Югорск\обучение\рабочие материалы\НПА_шум\рисунки для учебного материала\ухо2.jpg"/>
          <p:cNvPicPr/>
          <p:nvPr/>
        </p:nvPicPr>
        <p:blipFill rotWithShape="1">
          <a:blip r:embed="rId3" cstate="print">
            <a:extLst/>
          </a:blip>
          <a:srcRect b="5910"/>
          <a:stretch/>
        </p:blipFill>
        <p:spPr bwMode="auto">
          <a:xfrm>
            <a:off x="179512" y="1016732"/>
            <a:ext cx="3024336" cy="24482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000"/>
              </a:schemeClr>
            </a:glow>
            <a:softEdge rad="0"/>
          </a:effectLst>
          <a:extLst/>
        </p:spPr>
      </p:pic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3563938" y="1233488"/>
            <a:ext cx="54371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/>
              <a:t>Восприятие звука человеческим ухом представляет собой сложный процесс. </a:t>
            </a:r>
            <a:r>
              <a:rPr lang="ru-RU" sz="2000" u="sng">
                <a:hlinkClick r:id="rId4"/>
              </a:rPr>
              <a:t>Человеческое ухо неодинаково реагирует на звуки с разными частотами. </a:t>
            </a:r>
            <a:r>
              <a:rPr lang="ru-RU" sz="2000"/>
              <a:t>Чувствительность уха заметно увеличивается при частотах от 20 до 1000 Гц. Наибольшей чувствительностью человеческое ухо обладает в диапазоне частот от 1000 Гц до 4000 Гц, где она практически постоянна. После частоты 4000 Гц чувствительность уха снова уменьшается. Чтобы услышать низкий тон с частотой 50 Гц, требуется звуковое давление, в 100 раз превышающее звуковое давление, соответствующее тону с частотой 1000 Гц.</a:t>
            </a:r>
          </a:p>
        </p:txBody>
      </p:sp>
      <p:pic>
        <p:nvPicPr>
          <p:cNvPr id="17414" name="Рисунок 8" descr="http://bgd.alpud.ru/images/Shum_/Svuk_/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52689"/>
            <a:ext cx="34925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503238" y="3573463"/>
            <a:ext cx="266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</a:rPr>
              <a:t>Кривые равной громкости</a:t>
            </a:r>
          </a:p>
        </p:txBody>
      </p:sp>
    </p:spTree>
    <p:extLst>
      <p:ext uri="{BB962C8B-B14F-4D97-AF65-F5344CB8AC3E}">
        <p14:creationId xmlns:p14="http://schemas.microsoft.com/office/powerpoint/2010/main" val="13330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31540" y="-1353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Коррекция по шкале 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392613" y="3105150"/>
            <a:ext cx="4618037" cy="34194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Чтобы оценить уровень громкости шума со сложным спектром одним числом, используется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  <a:hlinkClick r:id="rId2"/>
              </a:rPr>
              <a:t>стандартная частотная характеристика 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приближающаяся к частотной характеристике чувствительности человеческого уха. При этом для коррекции уровней звукового давления (приведения в соответствие с уровнями громкости) в каждой октавной полосе частот используются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  <a:hlinkClick r:id="rId3"/>
              </a:rPr>
              <a:t>поправки по шкале А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794500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5B71DB18-BB18-48DE-A790-0487A210B928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18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Рисунок 4" descr="http://bgd.alpud.ru/images/Shum_/Ist_sh_/I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6085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 descr="http://bgd.alpud.ru/images/Shum_/Svuk_/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392488"/>
            <a:ext cx="259238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3959225" y="1196975"/>
            <a:ext cx="4968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- характеристика, приближающаяся к частотной характеристике чувствительности человеческого уха;</a:t>
            </a:r>
          </a:p>
          <a:p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В, С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- характеристики, использующиеся при измерении громких звуков, для которых чувствительность человеческого уха меньше изменяется в зависимости от частоты;</a:t>
            </a:r>
          </a:p>
          <a:p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- характеристика, используемая при измерении шумов самолетов</a:t>
            </a:r>
          </a:p>
        </p:txBody>
      </p:sp>
    </p:spTree>
    <p:extLst>
      <p:ext uri="{BB962C8B-B14F-4D97-AF65-F5344CB8AC3E}">
        <p14:creationId xmlns:p14="http://schemas.microsoft.com/office/powerpoint/2010/main" val="279555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71600" y="-162272"/>
            <a:ext cx="77152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Стандартные значения поправок для частотной коррекции по шкале А. Уровень звука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3044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4EEDD5D1-94CD-40AE-9C9E-884895E36267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19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233488"/>
          <a:ext cx="8785224" cy="111941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04409"/>
                <a:gridCol w="777011"/>
                <a:gridCol w="714348"/>
                <a:gridCol w="802075"/>
                <a:gridCol w="701815"/>
                <a:gridCol w="676750"/>
                <a:gridCol w="676750"/>
                <a:gridCol w="739412"/>
                <a:gridCol w="726880"/>
                <a:gridCol w="626621"/>
                <a:gridCol w="639153"/>
              </a:tblGrid>
              <a:tr h="479372">
                <a:tc>
                  <a:txBody>
                    <a:bodyPr/>
                    <a:lstStyle/>
                    <a:p>
                      <a:r>
                        <a:rPr lang="ru-RU" sz="1800" dirty="0"/>
                        <a:t>Частота, Гц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31,5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125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</a:tr>
              <a:tr h="639815">
                <a:tc>
                  <a:txBody>
                    <a:bodyPr/>
                    <a:lstStyle/>
                    <a:p>
                      <a:r>
                        <a:rPr lang="ru-RU" sz="1800" dirty="0"/>
                        <a:t>Коррекция </a:t>
                      </a:r>
                      <a:r>
                        <a:rPr lang="ru-RU" sz="1800" dirty="0" smtClean="0">
                          <a:sym typeface="Symbol"/>
                        </a:rPr>
                        <a:t></a:t>
                      </a:r>
                      <a:r>
                        <a:rPr lang="en-US" sz="1400" dirty="0" smtClean="0">
                          <a:effectLst/>
                        </a:rPr>
                        <a:t>L</a:t>
                      </a:r>
                      <a:r>
                        <a:rPr lang="ru-RU" sz="1400" baseline="-25000" dirty="0">
                          <a:effectLst/>
                        </a:rPr>
                        <a:t>А</a:t>
                      </a:r>
                      <a:r>
                        <a:rPr lang="ru-RU" sz="1800" dirty="0"/>
                        <a:t>, </a:t>
                      </a:r>
                      <a:r>
                        <a:rPr lang="ru-RU" sz="1400" dirty="0" err="1">
                          <a:effectLst/>
                        </a:rPr>
                        <a:t>дБА</a:t>
                      </a:r>
                      <a:endParaRPr lang="ru-RU" sz="1800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80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42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26,3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16,1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8,6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3,2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-1,2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-1,0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1,1</a:t>
                      </a:r>
                    </a:p>
                  </a:txBody>
                  <a:tcPr marL="91443" marR="91443" marT="45701" marB="45701" anchor="ctr"/>
                </a:tc>
              </a:tr>
            </a:tbl>
          </a:graphicData>
        </a:graphic>
      </p:graphicFrame>
      <p:sp>
        <p:nvSpPr>
          <p:cNvPr id="19498" name="Rectangle 1"/>
          <p:cNvSpPr>
            <a:spLocks noChangeArrowheads="1"/>
          </p:cNvSpPr>
          <p:nvPr/>
        </p:nvSpPr>
        <p:spPr bwMode="auto">
          <a:xfrm>
            <a:off x="215900" y="2462213"/>
            <a:ext cx="8712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Корректированный по шкале 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уровень звукового давления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дБА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-й октавной полосе частот вычисляется как:</a:t>
            </a:r>
          </a:p>
          <a:p>
            <a:pPr algn="ctr" eaLnBrk="0" hangingPunct="0"/>
            <a:r>
              <a:rPr lang="ru-RU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i="1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i="1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i="1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aseline="-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baseline="-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9" name="Прямоугольник 10"/>
          <p:cNvSpPr>
            <a:spLocks noChangeArrowheads="1"/>
          </p:cNvSpPr>
          <p:nvPr/>
        </p:nvSpPr>
        <p:spPr bwMode="auto">
          <a:xfrm>
            <a:off x="290513" y="3681413"/>
            <a:ext cx="8637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Суммарный уровень шума (уровень громкости или </a:t>
            </a:r>
            <a: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уровень звука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 со сложным спектральным составом определяется по уровням звукового давления составляющих во всех октавных полосах частот по формуле: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556" y="4757082"/>
            <a:ext cx="8429324" cy="584775"/>
          </a:xfrm>
          <a:prstGeom prst="rect">
            <a:avLst/>
          </a:prstGeom>
          <a:blipFill rotWithShape="1">
            <a:blip r:embed="rId2" cstate="print"/>
            <a:stretch>
              <a:fillRect t="-14583" b="-3229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9501" name="Прямоугольник 12"/>
          <p:cNvSpPr>
            <a:spLocks noChangeArrowheads="1"/>
          </p:cNvSpPr>
          <p:nvPr/>
        </p:nvSpPr>
        <p:spPr bwMode="auto">
          <a:xfrm>
            <a:off x="309563" y="5586413"/>
            <a:ext cx="86185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LpA</a:t>
            </a:r>
            <a:r>
              <a:rPr lang="en-US" sz="1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корректированный по шкале А уровень звукового давления в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ой</a:t>
            </a: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октавной полосе частот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5400" y="-15875"/>
            <a:ext cx="6383338" cy="955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Основные понятия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Термины и определения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5616575" cy="1476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1800" b="1" dirty="0" smtClean="0">
                <a:solidFill>
                  <a:srgbClr val="4E6FA4"/>
                </a:solidFill>
                <a:cs typeface="Times New Roman" pitchFamily="18" charset="0"/>
              </a:rPr>
              <a:t>ШУМ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 – это беспорядочные колебания различной физической природы, отличающиеся сложной  временной и спектральной структурой. С физиологической точки зрения шум - это всякий неблагоприятный воспринимаемый звук</a:t>
            </a:r>
            <a:endParaRPr lang="en-US" sz="18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1400" dirty="0" smtClean="0">
              <a:solidFill>
                <a:srgbClr val="333333"/>
              </a:solidFill>
              <a:cs typeface="Times New Roman" pitchFamily="18" charset="0"/>
            </a:endParaRPr>
          </a:p>
        </p:txBody>
      </p:sp>
      <p:sp>
        <p:nvSpPr>
          <p:cNvPr id="4100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837931-B209-437F-A6FB-77ECE2D596C4}" type="slidenum">
              <a:rPr lang="en-US" sz="3600">
                <a:solidFill>
                  <a:srgbClr val="6F91C2"/>
                </a:solidFill>
              </a:rPr>
              <a:pPr algn="r" eaLnBrk="1" hangingPunct="1"/>
              <a:t>2</a:t>
            </a:fld>
            <a:endParaRPr lang="en-US" sz="3600" dirty="0">
              <a:solidFill>
                <a:srgbClr val="6F91C2"/>
              </a:solidFill>
            </a:endParaRPr>
          </a:p>
        </p:txBody>
      </p:sp>
      <p:pic>
        <p:nvPicPr>
          <p:cNvPr id="4101" name="Picture 9" descr="http://img7.proshkolu.ru/content/media/pic/std/4000000/3344000/3343881-a41ee14b323f5c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68750"/>
            <a:ext cx="26638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401638" y="2889250"/>
            <a:ext cx="5610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4E6FA4"/>
                </a:solidFill>
                <a:cs typeface="Times New Roman" pitchFamily="18" charset="0"/>
              </a:rPr>
              <a:t>ЗВУК</a:t>
            </a:r>
            <a:r>
              <a:rPr lang="ru-RU" sz="1800">
                <a:solidFill>
                  <a:srgbClr val="333333"/>
                </a:solidFill>
                <a:cs typeface="Times New Roman" pitchFamily="18" charset="0"/>
              </a:rPr>
              <a:t> - упругие волны, продольно распространяющиеся в среде и создающие в ней механические колебания; в узком смысле - субъективное восприятие этих колебаний специальными органами чувств человека</a:t>
            </a:r>
          </a:p>
        </p:txBody>
      </p:sp>
      <p:pic>
        <p:nvPicPr>
          <p:cNvPr id="4103" name="Picture 8" descr="http://2.bp.blogspot.com/_GD7kgG_0bkc/S70z7wrfJ9I/AAAAAAAAAUU/nSgKJNUlLfE/s1600/Sound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27447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http://deniselefay.files.wordpress.com/2009/04/white-nois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365625"/>
            <a:ext cx="517366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6372225" cy="944563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bg1"/>
                </a:solidFill>
                <a:cs typeface="Times New Roman" pitchFamily="18" charset="0"/>
              </a:rPr>
              <a:t>Уровни звукового давления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7524" y="4180051"/>
            <a:ext cx="8229600" cy="1130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4E6FA4"/>
                </a:solidFill>
                <a:cs typeface="Times New Roman" pitchFamily="18" charset="0"/>
              </a:rPr>
              <a:t>КОРРЕКТИРОВАННЫЙ УРОВЕНЬ ЗВУКОВОГО ДАВЛЕНИЯ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 - </a:t>
            </a:r>
          </a:p>
          <a:p>
            <a:pPr algn="just" eaLnBrk="1" hangingPunct="1">
              <a:buFontTx/>
              <a:buNone/>
            </a:pP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уровень звукового давления, корректированный по заданной </a:t>
            </a:r>
            <a:endParaRPr lang="en-US" sz="18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частотной характеристике </a:t>
            </a:r>
            <a:r>
              <a:rPr lang="ru-RU" sz="1800" dirty="0" err="1" smtClean="0">
                <a:solidFill>
                  <a:srgbClr val="333333"/>
                </a:solidFill>
                <a:cs typeface="Times New Roman" pitchFamily="18" charset="0"/>
              </a:rPr>
              <a:t>шумомера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endParaRPr lang="ru-RU" sz="1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2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E6A623-F424-4586-8754-3826B8892E2E}" type="slidenum">
              <a:rPr lang="en-US" sz="3600">
                <a:solidFill>
                  <a:srgbClr val="6F91C2"/>
                </a:solidFill>
              </a:rPr>
              <a:pPr algn="r" eaLnBrk="1" hangingPunct="1"/>
              <a:t>20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5478742" y="1448974"/>
            <a:ext cx="32035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2700"/>
            <a:r>
              <a:rPr lang="ru-RU" sz="1800" b="1" dirty="0">
                <a:solidFill>
                  <a:srgbClr val="4E6FA4"/>
                </a:solidFill>
                <a:cs typeface="Times New Roman" pitchFamily="18" charset="0"/>
              </a:rPr>
              <a:t>Стандартная частотная </a:t>
            </a:r>
            <a:r>
              <a:rPr lang="ru-RU" sz="1800" b="1" dirty="0" smtClean="0">
                <a:solidFill>
                  <a:srgbClr val="4E6FA4"/>
                </a:solidFill>
                <a:cs typeface="Times New Roman" pitchFamily="18" charset="0"/>
              </a:rPr>
              <a:t>характеристика А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приближена к частотной характеристике чувствительности </a:t>
            </a:r>
            <a:r>
              <a:rPr lang="ru-RU" sz="1800" b="1" dirty="0">
                <a:solidFill>
                  <a:srgbClr val="333333"/>
                </a:solidFill>
                <a:cs typeface="Times New Roman" pitchFamily="18" charset="0"/>
              </a:rPr>
              <a:t>человеческого уха</a:t>
            </a:r>
            <a:endParaRPr lang="ru-RU" sz="1800" dirty="0">
              <a:solidFill>
                <a:srgbClr val="333333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5349875"/>
            <a:ext cx="6587939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rgbClr val="4E6FA4"/>
                </a:solidFill>
                <a:cs typeface="Times New Roman" pitchFamily="18" charset="0"/>
              </a:rPr>
              <a:t>ЭКВИВАЛЕНТНЫЙ УРОВЕНЬ ЗВУКОВОГО ДАВЛЕНИЯ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 – 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это 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уровень звукового давления, усредненный по времени (размерность - </a:t>
            </a:r>
            <a:r>
              <a:rPr lang="ru-RU" sz="1800" dirty="0" err="1">
                <a:solidFill>
                  <a:srgbClr val="333333"/>
                </a:solidFill>
                <a:cs typeface="Times New Roman" pitchFamily="18" charset="0"/>
              </a:rPr>
              <a:t>дБА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)</a:t>
            </a:r>
          </a:p>
        </p:txBody>
      </p:sp>
      <p:pic>
        <p:nvPicPr>
          <p:cNvPr id="12295" name="Picture 10" descr="http://blogs.anazahra.com/wp-content/uploads/0617009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67" y="1260062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C:\Users\MtdUser10\Downloads\shutterstock_91517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2"/>
          <a:stretch>
            <a:fillRect/>
          </a:stretch>
        </p:blipFill>
        <p:spPr bwMode="auto">
          <a:xfrm>
            <a:off x="2813329" y="2123662"/>
            <a:ext cx="1765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Группа 7"/>
          <p:cNvGrpSpPr>
            <a:grpSpLocks/>
          </p:cNvGrpSpPr>
          <p:nvPr/>
        </p:nvGrpSpPr>
        <p:grpSpPr bwMode="auto">
          <a:xfrm>
            <a:off x="443192" y="1368012"/>
            <a:ext cx="2789237" cy="2592387"/>
            <a:chOff x="-528120" y="2390811"/>
            <a:chExt cx="4974105" cy="2240866"/>
          </a:xfrm>
        </p:grpSpPr>
        <p:grpSp>
          <p:nvGrpSpPr>
            <p:cNvPr id="12313" name="Группа 35"/>
            <p:cNvGrpSpPr>
              <a:grpSpLocks/>
            </p:cNvGrpSpPr>
            <p:nvPr/>
          </p:nvGrpSpPr>
          <p:grpSpPr bwMode="auto">
            <a:xfrm>
              <a:off x="-528120" y="2390811"/>
              <a:ext cx="4974105" cy="2240866"/>
              <a:chOff x="-1086936" y="1303942"/>
              <a:chExt cx="4974607" cy="2240579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38235" y="1491914"/>
                <a:ext cx="0" cy="205260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38235" y="3544521"/>
                <a:ext cx="334943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>
                <a:off x="-628264" y="1303942"/>
                <a:ext cx="1511918" cy="2524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333333"/>
                    </a:solidFill>
                  </a:rPr>
                  <a:t>частота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127694" y="3176808"/>
                <a:ext cx="410541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-628264" y="2424917"/>
                <a:ext cx="1186317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-1086936" y="1686747"/>
                <a:ext cx="1625171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Полилиния 28"/>
            <p:cNvSpPr/>
            <p:nvPr/>
          </p:nvSpPr>
          <p:spPr>
            <a:xfrm>
              <a:off x="1085563" y="2492158"/>
              <a:ext cx="3173935" cy="574197"/>
            </a:xfrm>
            <a:custGeom>
              <a:avLst/>
              <a:gdLst>
                <a:gd name="connsiteX0" fmla="*/ 0 w 3040083"/>
                <a:gd name="connsiteY0" fmla="*/ 885553 h 1237000"/>
                <a:gd name="connsiteX1" fmla="*/ 225631 w 3040083"/>
                <a:gd name="connsiteY1" fmla="*/ 256161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2134008 h 2485455"/>
                <a:gd name="connsiteX1" fmla="*/ 314565 w 3040083"/>
                <a:gd name="connsiteY1" fmla="*/ 24 h 2485455"/>
                <a:gd name="connsiteX2" fmla="*/ 558140 w 3040083"/>
                <a:gd name="connsiteY2" fmla="*/ 2181510 h 2485455"/>
                <a:gd name="connsiteX3" fmla="*/ 795647 w 3040083"/>
                <a:gd name="connsiteY3" fmla="*/ 2371515 h 2485455"/>
                <a:gd name="connsiteX4" fmla="*/ 938151 w 3040083"/>
                <a:gd name="connsiteY4" fmla="*/ 2027131 h 2485455"/>
                <a:gd name="connsiteX5" fmla="*/ 1033153 w 3040083"/>
                <a:gd name="connsiteY5" fmla="*/ 1753998 h 2485455"/>
                <a:gd name="connsiteX6" fmla="*/ 1151907 w 3040083"/>
                <a:gd name="connsiteY6" fmla="*/ 1813375 h 2485455"/>
                <a:gd name="connsiteX7" fmla="*/ 1199408 w 3040083"/>
                <a:gd name="connsiteY7" fmla="*/ 2134008 h 2485455"/>
                <a:gd name="connsiteX8" fmla="*/ 1365663 w 3040083"/>
                <a:gd name="connsiteY8" fmla="*/ 2122133 h 2485455"/>
                <a:gd name="connsiteX9" fmla="*/ 1496291 w 3040083"/>
                <a:gd name="connsiteY9" fmla="*/ 1409614 h 2485455"/>
                <a:gd name="connsiteX10" fmla="*/ 1615044 w 3040083"/>
                <a:gd name="connsiteY10" fmla="*/ 1278985 h 2485455"/>
                <a:gd name="connsiteX11" fmla="*/ 1769424 w 3040083"/>
                <a:gd name="connsiteY11" fmla="*/ 1350237 h 2485455"/>
                <a:gd name="connsiteX12" fmla="*/ 1971304 w 3040083"/>
                <a:gd name="connsiteY12" fmla="*/ 2276512 h 2485455"/>
                <a:gd name="connsiteX13" fmla="*/ 2185060 w 3040083"/>
                <a:gd name="connsiteY13" fmla="*/ 2478393 h 2485455"/>
                <a:gd name="connsiteX14" fmla="*/ 2422566 w 3040083"/>
                <a:gd name="connsiteY14" fmla="*/ 2122133 h 2485455"/>
                <a:gd name="connsiteX15" fmla="*/ 2683824 w 3040083"/>
                <a:gd name="connsiteY15" fmla="*/ 1991505 h 2485455"/>
                <a:gd name="connsiteX16" fmla="*/ 2838203 w 3040083"/>
                <a:gd name="connsiteY16" fmla="*/ 2217136 h 2485455"/>
                <a:gd name="connsiteX17" fmla="*/ 2968831 w 3040083"/>
                <a:gd name="connsiteY17" fmla="*/ 2181510 h 2485455"/>
                <a:gd name="connsiteX18" fmla="*/ 3040083 w 3040083"/>
                <a:gd name="connsiteY18" fmla="*/ 2217136 h 2485455"/>
                <a:gd name="connsiteX0" fmla="*/ 0 w 3040083"/>
                <a:gd name="connsiteY0" fmla="*/ 2134008 h 2485455"/>
                <a:gd name="connsiteX1" fmla="*/ 314565 w 3040083"/>
                <a:gd name="connsiteY1" fmla="*/ 24 h 2485455"/>
                <a:gd name="connsiteX2" fmla="*/ 558140 w 3040083"/>
                <a:gd name="connsiteY2" fmla="*/ 2181510 h 2485455"/>
                <a:gd name="connsiteX3" fmla="*/ 795647 w 3040083"/>
                <a:gd name="connsiteY3" fmla="*/ 2371515 h 2485455"/>
                <a:gd name="connsiteX4" fmla="*/ 938151 w 3040083"/>
                <a:gd name="connsiteY4" fmla="*/ 2027131 h 2485455"/>
                <a:gd name="connsiteX5" fmla="*/ 1040563 w 3040083"/>
                <a:gd name="connsiteY5" fmla="*/ 198405 h 2485455"/>
                <a:gd name="connsiteX6" fmla="*/ 1151907 w 3040083"/>
                <a:gd name="connsiteY6" fmla="*/ 1813375 h 2485455"/>
                <a:gd name="connsiteX7" fmla="*/ 1199408 w 3040083"/>
                <a:gd name="connsiteY7" fmla="*/ 2134008 h 2485455"/>
                <a:gd name="connsiteX8" fmla="*/ 1365663 w 3040083"/>
                <a:gd name="connsiteY8" fmla="*/ 2122133 h 2485455"/>
                <a:gd name="connsiteX9" fmla="*/ 1496291 w 3040083"/>
                <a:gd name="connsiteY9" fmla="*/ 1409614 h 2485455"/>
                <a:gd name="connsiteX10" fmla="*/ 1615044 w 3040083"/>
                <a:gd name="connsiteY10" fmla="*/ 1278985 h 2485455"/>
                <a:gd name="connsiteX11" fmla="*/ 1769424 w 3040083"/>
                <a:gd name="connsiteY11" fmla="*/ 1350237 h 2485455"/>
                <a:gd name="connsiteX12" fmla="*/ 1971304 w 3040083"/>
                <a:gd name="connsiteY12" fmla="*/ 2276512 h 2485455"/>
                <a:gd name="connsiteX13" fmla="*/ 2185060 w 3040083"/>
                <a:gd name="connsiteY13" fmla="*/ 2478393 h 2485455"/>
                <a:gd name="connsiteX14" fmla="*/ 2422566 w 3040083"/>
                <a:gd name="connsiteY14" fmla="*/ 2122133 h 2485455"/>
                <a:gd name="connsiteX15" fmla="*/ 2683824 w 3040083"/>
                <a:gd name="connsiteY15" fmla="*/ 1991505 h 2485455"/>
                <a:gd name="connsiteX16" fmla="*/ 2838203 w 3040083"/>
                <a:gd name="connsiteY16" fmla="*/ 2217136 h 2485455"/>
                <a:gd name="connsiteX17" fmla="*/ 2968831 w 3040083"/>
                <a:gd name="connsiteY17" fmla="*/ 2181510 h 2485455"/>
                <a:gd name="connsiteX18" fmla="*/ 3040083 w 3040083"/>
                <a:gd name="connsiteY18" fmla="*/ 2217136 h 2485455"/>
                <a:gd name="connsiteX0" fmla="*/ 0 w 3040083"/>
                <a:gd name="connsiteY0" fmla="*/ 2134008 h 2485455"/>
                <a:gd name="connsiteX1" fmla="*/ 314565 w 3040083"/>
                <a:gd name="connsiteY1" fmla="*/ 24 h 2485455"/>
                <a:gd name="connsiteX2" fmla="*/ 558140 w 3040083"/>
                <a:gd name="connsiteY2" fmla="*/ 2181510 h 2485455"/>
                <a:gd name="connsiteX3" fmla="*/ 795647 w 3040083"/>
                <a:gd name="connsiteY3" fmla="*/ 2371515 h 2485455"/>
                <a:gd name="connsiteX4" fmla="*/ 938151 w 3040083"/>
                <a:gd name="connsiteY4" fmla="*/ 2027131 h 2485455"/>
                <a:gd name="connsiteX5" fmla="*/ 1040563 w 3040083"/>
                <a:gd name="connsiteY5" fmla="*/ 198405 h 2485455"/>
                <a:gd name="connsiteX6" fmla="*/ 1151907 w 3040083"/>
                <a:gd name="connsiteY6" fmla="*/ 1813375 h 2485455"/>
                <a:gd name="connsiteX7" fmla="*/ 1199408 w 3040083"/>
                <a:gd name="connsiteY7" fmla="*/ 2134008 h 2485455"/>
                <a:gd name="connsiteX8" fmla="*/ 1365663 w 3040083"/>
                <a:gd name="connsiteY8" fmla="*/ 2122133 h 2485455"/>
                <a:gd name="connsiteX9" fmla="*/ 1496291 w 3040083"/>
                <a:gd name="connsiteY9" fmla="*/ 1409614 h 2485455"/>
                <a:gd name="connsiteX10" fmla="*/ 1666921 w 3040083"/>
                <a:gd name="connsiteY10" fmla="*/ 284419 h 2485455"/>
                <a:gd name="connsiteX11" fmla="*/ 1769424 w 3040083"/>
                <a:gd name="connsiteY11" fmla="*/ 1350237 h 2485455"/>
                <a:gd name="connsiteX12" fmla="*/ 1971304 w 3040083"/>
                <a:gd name="connsiteY12" fmla="*/ 2276512 h 2485455"/>
                <a:gd name="connsiteX13" fmla="*/ 2185060 w 3040083"/>
                <a:gd name="connsiteY13" fmla="*/ 2478393 h 2485455"/>
                <a:gd name="connsiteX14" fmla="*/ 2422566 w 3040083"/>
                <a:gd name="connsiteY14" fmla="*/ 2122133 h 2485455"/>
                <a:gd name="connsiteX15" fmla="*/ 2683824 w 3040083"/>
                <a:gd name="connsiteY15" fmla="*/ 1991505 h 2485455"/>
                <a:gd name="connsiteX16" fmla="*/ 2838203 w 3040083"/>
                <a:gd name="connsiteY16" fmla="*/ 2217136 h 2485455"/>
                <a:gd name="connsiteX17" fmla="*/ 2968831 w 3040083"/>
                <a:gd name="connsiteY17" fmla="*/ 2181510 h 2485455"/>
                <a:gd name="connsiteX18" fmla="*/ 3040083 w 3040083"/>
                <a:gd name="connsiteY18" fmla="*/ 2217136 h 2485455"/>
                <a:gd name="connsiteX0" fmla="*/ 0 w 3040083"/>
                <a:gd name="connsiteY0" fmla="*/ 2134008 h 3614739"/>
                <a:gd name="connsiteX1" fmla="*/ 314565 w 3040083"/>
                <a:gd name="connsiteY1" fmla="*/ 24 h 3614739"/>
                <a:gd name="connsiteX2" fmla="*/ 558140 w 3040083"/>
                <a:gd name="connsiteY2" fmla="*/ 2181510 h 3614739"/>
                <a:gd name="connsiteX3" fmla="*/ 795647 w 3040083"/>
                <a:gd name="connsiteY3" fmla="*/ 2371515 h 3614739"/>
                <a:gd name="connsiteX4" fmla="*/ 938151 w 3040083"/>
                <a:gd name="connsiteY4" fmla="*/ 2027131 h 3614739"/>
                <a:gd name="connsiteX5" fmla="*/ 1040563 w 3040083"/>
                <a:gd name="connsiteY5" fmla="*/ 198405 h 3614739"/>
                <a:gd name="connsiteX6" fmla="*/ 1151907 w 3040083"/>
                <a:gd name="connsiteY6" fmla="*/ 1813375 h 3614739"/>
                <a:gd name="connsiteX7" fmla="*/ 1273519 w 3040083"/>
                <a:gd name="connsiteY7" fmla="*/ 3613101 h 3614739"/>
                <a:gd name="connsiteX8" fmla="*/ 1365663 w 3040083"/>
                <a:gd name="connsiteY8" fmla="*/ 2122133 h 3614739"/>
                <a:gd name="connsiteX9" fmla="*/ 1496291 w 3040083"/>
                <a:gd name="connsiteY9" fmla="*/ 1409614 h 3614739"/>
                <a:gd name="connsiteX10" fmla="*/ 1666921 w 3040083"/>
                <a:gd name="connsiteY10" fmla="*/ 284419 h 3614739"/>
                <a:gd name="connsiteX11" fmla="*/ 1769424 w 3040083"/>
                <a:gd name="connsiteY11" fmla="*/ 1350237 h 3614739"/>
                <a:gd name="connsiteX12" fmla="*/ 1971304 w 3040083"/>
                <a:gd name="connsiteY12" fmla="*/ 2276512 h 3614739"/>
                <a:gd name="connsiteX13" fmla="*/ 2185060 w 3040083"/>
                <a:gd name="connsiteY13" fmla="*/ 2478393 h 3614739"/>
                <a:gd name="connsiteX14" fmla="*/ 2422566 w 3040083"/>
                <a:gd name="connsiteY14" fmla="*/ 2122133 h 3614739"/>
                <a:gd name="connsiteX15" fmla="*/ 2683824 w 3040083"/>
                <a:gd name="connsiteY15" fmla="*/ 1991505 h 3614739"/>
                <a:gd name="connsiteX16" fmla="*/ 2838203 w 3040083"/>
                <a:gd name="connsiteY16" fmla="*/ 2217136 h 3614739"/>
                <a:gd name="connsiteX17" fmla="*/ 2968831 w 3040083"/>
                <a:gd name="connsiteY17" fmla="*/ 2181510 h 3614739"/>
                <a:gd name="connsiteX18" fmla="*/ 3040083 w 3040083"/>
                <a:gd name="connsiteY18" fmla="*/ 2217136 h 3614739"/>
                <a:gd name="connsiteX0" fmla="*/ 0 w 3040083"/>
                <a:gd name="connsiteY0" fmla="*/ 2134008 h 3614739"/>
                <a:gd name="connsiteX1" fmla="*/ 314565 w 3040083"/>
                <a:gd name="connsiteY1" fmla="*/ 24 h 3614739"/>
                <a:gd name="connsiteX2" fmla="*/ 558140 w 3040083"/>
                <a:gd name="connsiteY2" fmla="*/ 2181510 h 3614739"/>
                <a:gd name="connsiteX3" fmla="*/ 632603 w 3040083"/>
                <a:gd name="connsiteY3" fmla="*/ 3595590 h 3614739"/>
                <a:gd name="connsiteX4" fmla="*/ 938151 w 3040083"/>
                <a:gd name="connsiteY4" fmla="*/ 2027131 h 3614739"/>
                <a:gd name="connsiteX5" fmla="*/ 1040563 w 3040083"/>
                <a:gd name="connsiteY5" fmla="*/ 198405 h 3614739"/>
                <a:gd name="connsiteX6" fmla="*/ 1151907 w 3040083"/>
                <a:gd name="connsiteY6" fmla="*/ 1813375 h 3614739"/>
                <a:gd name="connsiteX7" fmla="*/ 1273519 w 3040083"/>
                <a:gd name="connsiteY7" fmla="*/ 3613101 h 3614739"/>
                <a:gd name="connsiteX8" fmla="*/ 1365663 w 3040083"/>
                <a:gd name="connsiteY8" fmla="*/ 2122133 h 3614739"/>
                <a:gd name="connsiteX9" fmla="*/ 1496291 w 3040083"/>
                <a:gd name="connsiteY9" fmla="*/ 1409614 h 3614739"/>
                <a:gd name="connsiteX10" fmla="*/ 1666921 w 3040083"/>
                <a:gd name="connsiteY10" fmla="*/ 284419 h 3614739"/>
                <a:gd name="connsiteX11" fmla="*/ 1769424 w 3040083"/>
                <a:gd name="connsiteY11" fmla="*/ 1350237 h 3614739"/>
                <a:gd name="connsiteX12" fmla="*/ 1971304 w 3040083"/>
                <a:gd name="connsiteY12" fmla="*/ 2276512 h 3614739"/>
                <a:gd name="connsiteX13" fmla="*/ 2185060 w 3040083"/>
                <a:gd name="connsiteY13" fmla="*/ 2478393 h 3614739"/>
                <a:gd name="connsiteX14" fmla="*/ 2422566 w 3040083"/>
                <a:gd name="connsiteY14" fmla="*/ 2122133 h 3614739"/>
                <a:gd name="connsiteX15" fmla="*/ 2683824 w 3040083"/>
                <a:gd name="connsiteY15" fmla="*/ 1991505 h 3614739"/>
                <a:gd name="connsiteX16" fmla="*/ 2838203 w 3040083"/>
                <a:gd name="connsiteY16" fmla="*/ 2217136 h 3614739"/>
                <a:gd name="connsiteX17" fmla="*/ 2968831 w 3040083"/>
                <a:gd name="connsiteY17" fmla="*/ 2181510 h 3614739"/>
                <a:gd name="connsiteX18" fmla="*/ 3040083 w 3040083"/>
                <a:gd name="connsiteY18" fmla="*/ 2217136 h 3614739"/>
                <a:gd name="connsiteX0" fmla="*/ 0 w 3040083"/>
                <a:gd name="connsiteY0" fmla="*/ 2134008 h 3614457"/>
                <a:gd name="connsiteX1" fmla="*/ 314565 w 3040083"/>
                <a:gd name="connsiteY1" fmla="*/ 24 h 3614457"/>
                <a:gd name="connsiteX2" fmla="*/ 558140 w 3040083"/>
                <a:gd name="connsiteY2" fmla="*/ 2181510 h 3614457"/>
                <a:gd name="connsiteX3" fmla="*/ 632603 w 3040083"/>
                <a:gd name="connsiteY3" fmla="*/ 3595590 h 3614457"/>
                <a:gd name="connsiteX4" fmla="*/ 938151 w 3040083"/>
                <a:gd name="connsiteY4" fmla="*/ 2027131 h 3614457"/>
                <a:gd name="connsiteX5" fmla="*/ 1040563 w 3040083"/>
                <a:gd name="connsiteY5" fmla="*/ 198405 h 3614457"/>
                <a:gd name="connsiteX6" fmla="*/ 1151907 w 3040083"/>
                <a:gd name="connsiteY6" fmla="*/ 1813375 h 3614457"/>
                <a:gd name="connsiteX7" fmla="*/ 1273519 w 3040083"/>
                <a:gd name="connsiteY7" fmla="*/ 3613101 h 3614457"/>
                <a:gd name="connsiteX8" fmla="*/ 1454595 w 3040083"/>
                <a:gd name="connsiteY8" fmla="*/ 2096633 h 3614457"/>
                <a:gd name="connsiteX9" fmla="*/ 1496291 w 3040083"/>
                <a:gd name="connsiteY9" fmla="*/ 1409614 h 3614457"/>
                <a:gd name="connsiteX10" fmla="*/ 1666921 w 3040083"/>
                <a:gd name="connsiteY10" fmla="*/ 284419 h 3614457"/>
                <a:gd name="connsiteX11" fmla="*/ 1769424 w 3040083"/>
                <a:gd name="connsiteY11" fmla="*/ 1350237 h 3614457"/>
                <a:gd name="connsiteX12" fmla="*/ 1971304 w 3040083"/>
                <a:gd name="connsiteY12" fmla="*/ 2276512 h 3614457"/>
                <a:gd name="connsiteX13" fmla="*/ 2185060 w 3040083"/>
                <a:gd name="connsiteY13" fmla="*/ 2478393 h 3614457"/>
                <a:gd name="connsiteX14" fmla="*/ 2422566 w 3040083"/>
                <a:gd name="connsiteY14" fmla="*/ 2122133 h 3614457"/>
                <a:gd name="connsiteX15" fmla="*/ 2683824 w 3040083"/>
                <a:gd name="connsiteY15" fmla="*/ 1991505 h 3614457"/>
                <a:gd name="connsiteX16" fmla="*/ 2838203 w 3040083"/>
                <a:gd name="connsiteY16" fmla="*/ 2217136 h 3614457"/>
                <a:gd name="connsiteX17" fmla="*/ 2968831 w 3040083"/>
                <a:gd name="connsiteY17" fmla="*/ 2181510 h 3614457"/>
                <a:gd name="connsiteX18" fmla="*/ 3040083 w 3040083"/>
                <a:gd name="connsiteY18" fmla="*/ 2217136 h 3614457"/>
                <a:gd name="connsiteX0" fmla="*/ 0 w 3040083"/>
                <a:gd name="connsiteY0" fmla="*/ 2134008 h 3614457"/>
                <a:gd name="connsiteX1" fmla="*/ 314565 w 3040083"/>
                <a:gd name="connsiteY1" fmla="*/ 24 h 3614457"/>
                <a:gd name="connsiteX2" fmla="*/ 558140 w 3040083"/>
                <a:gd name="connsiteY2" fmla="*/ 2181510 h 3614457"/>
                <a:gd name="connsiteX3" fmla="*/ 632603 w 3040083"/>
                <a:gd name="connsiteY3" fmla="*/ 3595590 h 3614457"/>
                <a:gd name="connsiteX4" fmla="*/ 856629 w 3040083"/>
                <a:gd name="connsiteY4" fmla="*/ 1874121 h 3614457"/>
                <a:gd name="connsiteX5" fmla="*/ 1040563 w 3040083"/>
                <a:gd name="connsiteY5" fmla="*/ 198405 h 3614457"/>
                <a:gd name="connsiteX6" fmla="*/ 1151907 w 3040083"/>
                <a:gd name="connsiteY6" fmla="*/ 1813375 h 3614457"/>
                <a:gd name="connsiteX7" fmla="*/ 1273519 w 3040083"/>
                <a:gd name="connsiteY7" fmla="*/ 3613101 h 3614457"/>
                <a:gd name="connsiteX8" fmla="*/ 1454595 w 3040083"/>
                <a:gd name="connsiteY8" fmla="*/ 2096633 h 3614457"/>
                <a:gd name="connsiteX9" fmla="*/ 1496291 w 3040083"/>
                <a:gd name="connsiteY9" fmla="*/ 1409614 h 3614457"/>
                <a:gd name="connsiteX10" fmla="*/ 1666921 w 3040083"/>
                <a:gd name="connsiteY10" fmla="*/ 284419 h 3614457"/>
                <a:gd name="connsiteX11" fmla="*/ 1769424 w 3040083"/>
                <a:gd name="connsiteY11" fmla="*/ 1350237 h 3614457"/>
                <a:gd name="connsiteX12" fmla="*/ 1971304 w 3040083"/>
                <a:gd name="connsiteY12" fmla="*/ 2276512 h 3614457"/>
                <a:gd name="connsiteX13" fmla="*/ 2185060 w 3040083"/>
                <a:gd name="connsiteY13" fmla="*/ 2478393 h 3614457"/>
                <a:gd name="connsiteX14" fmla="*/ 2422566 w 3040083"/>
                <a:gd name="connsiteY14" fmla="*/ 2122133 h 3614457"/>
                <a:gd name="connsiteX15" fmla="*/ 2683824 w 3040083"/>
                <a:gd name="connsiteY15" fmla="*/ 1991505 h 3614457"/>
                <a:gd name="connsiteX16" fmla="*/ 2838203 w 3040083"/>
                <a:gd name="connsiteY16" fmla="*/ 2217136 h 3614457"/>
                <a:gd name="connsiteX17" fmla="*/ 2968831 w 3040083"/>
                <a:gd name="connsiteY17" fmla="*/ 2181510 h 3614457"/>
                <a:gd name="connsiteX18" fmla="*/ 3040083 w 3040083"/>
                <a:gd name="connsiteY18" fmla="*/ 2217136 h 3614457"/>
                <a:gd name="connsiteX0" fmla="*/ 0 w 3040083"/>
                <a:gd name="connsiteY0" fmla="*/ 2134155 h 3614604"/>
                <a:gd name="connsiteX1" fmla="*/ 314565 w 3040083"/>
                <a:gd name="connsiteY1" fmla="*/ 171 h 3614604"/>
                <a:gd name="connsiteX2" fmla="*/ 491442 w 3040083"/>
                <a:gd name="connsiteY2" fmla="*/ 2258163 h 3614604"/>
                <a:gd name="connsiteX3" fmla="*/ 632603 w 3040083"/>
                <a:gd name="connsiteY3" fmla="*/ 3595737 h 3614604"/>
                <a:gd name="connsiteX4" fmla="*/ 856629 w 3040083"/>
                <a:gd name="connsiteY4" fmla="*/ 1874268 h 3614604"/>
                <a:gd name="connsiteX5" fmla="*/ 1040563 w 3040083"/>
                <a:gd name="connsiteY5" fmla="*/ 198552 h 3614604"/>
                <a:gd name="connsiteX6" fmla="*/ 1151907 w 3040083"/>
                <a:gd name="connsiteY6" fmla="*/ 1813522 h 3614604"/>
                <a:gd name="connsiteX7" fmla="*/ 1273519 w 3040083"/>
                <a:gd name="connsiteY7" fmla="*/ 3613248 h 3614604"/>
                <a:gd name="connsiteX8" fmla="*/ 1454595 w 3040083"/>
                <a:gd name="connsiteY8" fmla="*/ 2096780 h 3614604"/>
                <a:gd name="connsiteX9" fmla="*/ 1496291 w 3040083"/>
                <a:gd name="connsiteY9" fmla="*/ 1409761 h 3614604"/>
                <a:gd name="connsiteX10" fmla="*/ 1666921 w 3040083"/>
                <a:gd name="connsiteY10" fmla="*/ 284566 h 3614604"/>
                <a:gd name="connsiteX11" fmla="*/ 1769424 w 3040083"/>
                <a:gd name="connsiteY11" fmla="*/ 1350384 h 3614604"/>
                <a:gd name="connsiteX12" fmla="*/ 1971304 w 3040083"/>
                <a:gd name="connsiteY12" fmla="*/ 2276659 h 3614604"/>
                <a:gd name="connsiteX13" fmla="*/ 2185060 w 3040083"/>
                <a:gd name="connsiteY13" fmla="*/ 2478540 h 3614604"/>
                <a:gd name="connsiteX14" fmla="*/ 2422566 w 3040083"/>
                <a:gd name="connsiteY14" fmla="*/ 2122280 h 3614604"/>
                <a:gd name="connsiteX15" fmla="*/ 2683824 w 3040083"/>
                <a:gd name="connsiteY15" fmla="*/ 1991652 h 3614604"/>
                <a:gd name="connsiteX16" fmla="*/ 2838203 w 3040083"/>
                <a:gd name="connsiteY16" fmla="*/ 2217283 h 3614604"/>
                <a:gd name="connsiteX17" fmla="*/ 2968831 w 3040083"/>
                <a:gd name="connsiteY17" fmla="*/ 2181657 h 3614604"/>
                <a:gd name="connsiteX18" fmla="*/ 3040083 w 3040083"/>
                <a:gd name="connsiteY18" fmla="*/ 2217283 h 3614604"/>
                <a:gd name="connsiteX0" fmla="*/ 0 w 3040083"/>
                <a:gd name="connsiteY0" fmla="*/ 2270070 h 3750519"/>
                <a:gd name="connsiteX1" fmla="*/ 314565 w 3040083"/>
                <a:gd name="connsiteY1" fmla="*/ 136086 h 3750519"/>
                <a:gd name="connsiteX2" fmla="*/ 491442 w 3040083"/>
                <a:gd name="connsiteY2" fmla="*/ 2394078 h 3750519"/>
                <a:gd name="connsiteX3" fmla="*/ 632603 w 3040083"/>
                <a:gd name="connsiteY3" fmla="*/ 3731652 h 3750519"/>
                <a:gd name="connsiteX4" fmla="*/ 856629 w 3040083"/>
                <a:gd name="connsiteY4" fmla="*/ 2010183 h 3750519"/>
                <a:gd name="connsiteX5" fmla="*/ 1040563 w 3040083"/>
                <a:gd name="connsiteY5" fmla="*/ 334467 h 3750519"/>
                <a:gd name="connsiteX6" fmla="*/ 1151907 w 3040083"/>
                <a:gd name="connsiteY6" fmla="*/ 1949437 h 3750519"/>
                <a:gd name="connsiteX7" fmla="*/ 1273519 w 3040083"/>
                <a:gd name="connsiteY7" fmla="*/ 3749163 h 3750519"/>
                <a:gd name="connsiteX8" fmla="*/ 1454595 w 3040083"/>
                <a:gd name="connsiteY8" fmla="*/ 2232695 h 3750519"/>
                <a:gd name="connsiteX9" fmla="*/ 1496291 w 3040083"/>
                <a:gd name="connsiteY9" fmla="*/ 1545676 h 3750519"/>
                <a:gd name="connsiteX10" fmla="*/ 1666921 w 3040083"/>
                <a:gd name="connsiteY10" fmla="*/ 420481 h 3750519"/>
                <a:gd name="connsiteX11" fmla="*/ 1769424 w 3040083"/>
                <a:gd name="connsiteY11" fmla="*/ 1486299 h 3750519"/>
                <a:gd name="connsiteX12" fmla="*/ 2082470 w 3040083"/>
                <a:gd name="connsiteY12" fmla="*/ 15431 h 3750519"/>
                <a:gd name="connsiteX13" fmla="*/ 2185060 w 3040083"/>
                <a:gd name="connsiteY13" fmla="*/ 2614455 h 3750519"/>
                <a:gd name="connsiteX14" fmla="*/ 2422566 w 3040083"/>
                <a:gd name="connsiteY14" fmla="*/ 2258195 h 3750519"/>
                <a:gd name="connsiteX15" fmla="*/ 2683824 w 3040083"/>
                <a:gd name="connsiteY15" fmla="*/ 2127567 h 3750519"/>
                <a:gd name="connsiteX16" fmla="*/ 2838203 w 3040083"/>
                <a:gd name="connsiteY16" fmla="*/ 2353198 h 3750519"/>
                <a:gd name="connsiteX17" fmla="*/ 2968831 w 3040083"/>
                <a:gd name="connsiteY17" fmla="*/ 2317572 h 3750519"/>
                <a:gd name="connsiteX18" fmla="*/ 3040083 w 3040083"/>
                <a:gd name="connsiteY18" fmla="*/ 2353198 h 3750519"/>
                <a:gd name="connsiteX0" fmla="*/ 0 w 3040083"/>
                <a:gd name="connsiteY0" fmla="*/ 2270070 h 3750519"/>
                <a:gd name="connsiteX1" fmla="*/ 314565 w 3040083"/>
                <a:gd name="connsiteY1" fmla="*/ 136086 h 3750519"/>
                <a:gd name="connsiteX2" fmla="*/ 491442 w 3040083"/>
                <a:gd name="connsiteY2" fmla="*/ 2394078 h 3750519"/>
                <a:gd name="connsiteX3" fmla="*/ 632603 w 3040083"/>
                <a:gd name="connsiteY3" fmla="*/ 3731652 h 3750519"/>
                <a:gd name="connsiteX4" fmla="*/ 856629 w 3040083"/>
                <a:gd name="connsiteY4" fmla="*/ 2010183 h 3750519"/>
                <a:gd name="connsiteX5" fmla="*/ 1040563 w 3040083"/>
                <a:gd name="connsiteY5" fmla="*/ 334467 h 3750519"/>
                <a:gd name="connsiteX6" fmla="*/ 1151907 w 3040083"/>
                <a:gd name="connsiteY6" fmla="*/ 1949437 h 3750519"/>
                <a:gd name="connsiteX7" fmla="*/ 1273519 w 3040083"/>
                <a:gd name="connsiteY7" fmla="*/ 3749163 h 3750519"/>
                <a:gd name="connsiteX8" fmla="*/ 1454595 w 3040083"/>
                <a:gd name="connsiteY8" fmla="*/ 2232695 h 3750519"/>
                <a:gd name="connsiteX9" fmla="*/ 1496291 w 3040083"/>
                <a:gd name="connsiteY9" fmla="*/ 1545676 h 3750519"/>
                <a:gd name="connsiteX10" fmla="*/ 1666921 w 3040083"/>
                <a:gd name="connsiteY10" fmla="*/ 420481 h 3750519"/>
                <a:gd name="connsiteX11" fmla="*/ 1769424 w 3040083"/>
                <a:gd name="connsiteY11" fmla="*/ 1486299 h 3750519"/>
                <a:gd name="connsiteX12" fmla="*/ 2082470 w 3040083"/>
                <a:gd name="connsiteY12" fmla="*/ 15431 h 3750519"/>
                <a:gd name="connsiteX13" fmla="*/ 2185060 w 3040083"/>
                <a:gd name="connsiteY13" fmla="*/ 2614455 h 3750519"/>
                <a:gd name="connsiteX14" fmla="*/ 2415154 w 3040083"/>
                <a:gd name="connsiteY14" fmla="*/ 549592 h 3750519"/>
                <a:gd name="connsiteX15" fmla="*/ 2683824 w 3040083"/>
                <a:gd name="connsiteY15" fmla="*/ 2127567 h 3750519"/>
                <a:gd name="connsiteX16" fmla="*/ 2838203 w 3040083"/>
                <a:gd name="connsiteY16" fmla="*/ 2353198 h 3750519"/>
                <a:gd name="connsiteX17" fmla="*/ 2968831 w 3040083"/>
                <a:gd name="connsiteY17" fmla="*/ 2317572 h 3750519"/>
                <a:gd name="connsiteX18" fmla="*/ 3040083 w 3040083"/>
                <a:gd name="connsiteY18" fmla="*/ 2353198 h 3750519"/>
                <a:gd name="connsiteX0" fmla="*/ 0 w 3040083"/>
                <a:gd name="connsiteY0" fmla="*/ 2270070 h 4075660"/>
                <a:gd name="connsiteX1" fmla="*/ 314565 w 3040083"/>
                <a:gd name="connsiteY1" fmla="*/ 136086 h 4075660"/>
                <a:gd name="connsiteX2" fmla="*/ 491442 w 3040083"/>
                <a:gd name="connsiteY2" fmla="*/ 2394078 h 4075660"/>
                <a:gd name="connsiteX3" fmla="*/ 632603 w 3040083"/>
                <a:gd name="connsiteY3" fmla="*/ 3731652 h 4075660"/>
                <a:gd name="connsiteX4" fmla="*/ 856629 w 3040083"/>
                <a:gd name="connsiteY4" fmla="*/ 2010183 h 4075660"/>
                <a:gd name="connsiteX5" fmla="*/ 1040563 w 3040083"/>
                <a:gd name="connsiteY5" fmla="*/ 334467 h 4075660"/>
                <a:gd name="connsiteX6" fmla="*/ 1151907 w 3040083"/>
                <a:gd name="connsiteY6" fmla="*/ 1949437 h 4075660"/>
                <a:gd name="connsiteX7" fmla="*/ 1273519 w 3040083"/>
                <a:gd name="connsiteY7" fmla="*/ 3749163 h 4075660"/>
                <a:gd name="connsiteX8" fmla="*/ 1454595 w 3040083"/>
                <a:gd name="connsiteY8" fmla="*/ 2232695 h 4075660"/>
                <a:gd name="connsiteX9" fmla="*/ 1496291 w 3040083"/>
                <a:gd name="connsiteY9" fmla="*/ 1545676 h 4075660"/>
                <a:gd name="connsiteX10" fmla="*/ 1666921 w 3040083"/>
                <a:gd name="connsiteY10" fmla="*/ 420481 h 4075660"/>
                <a:gd name="connsiteX11" fmla="*/ 1769424 w 3040083"/>
                <a:gd name="connsiteY11" fmla="*/ 1486299 h 4075660"/>
                <a:gd name="connsiteX12" fmla="*/ 2082470 w 3040083"/>
                <a:gd name="connsiteY12" fmla="*/ 15431 h 4075660"/>
                <a:gd name="connsiteX13" fmla="*/ 2185060 w 3040083"/>
                <a:gd name="connsiteY13" fmla="*/ 2614455 h 4075660"/>
                <a:gd name="connsiteX14" fmla="*/ 2415154 w 3040083"/>
                <a:gd name="connsiteY14" fmla="*/ 549592 h 4075660"/>
                <a:gd name="connsiteX15" fmla="*/ 2617125 w 3040083"/>
                <a:gd name="connsiteY15" fmla="*/ 4040184 h 4075660"/>
                <a:gd name="connsiteX16" fmla="*/ 2838203 w 3040083"/>
                <a:gd name="connsiteY16" fmla="*/ 2353198 h 4075660"/>
                <a:gd name="connsiteX17" fmla="*/ 2968831 w 3040083"/>
                <a:gd name="connsiteY17" fmla="*/ 2317572 h 4075660"/>
                <a:gd name="connsiteX18" fmla="*/ 3040083 w 3040083"/>
                <a:gd name="connsiteY18" fmla="*/ 2353198 h 4075660"/>
                <a:gd name="connsiteX0" fmla="*/ 0 w 3017850"/>
                <a:gd name="connsiteY0" fmla="*/ 2270070 h 4075660"/>
                <a:gd name="connsiteX1" fmla="*/ 314565 w 3017850"/>
                <a:gd name="connsiteY1" fmla="*/ 136086 h 4075660"/>
                <a:gd name="connsiteX2" fmla="*/ 491442 w 3017850"/>
                <a:gd name="connsiteY2" fmla="*/ 2394078 h 4075660"/>
                <a:gd name="connsiteX3" fmla="*/ 632603 w 3017850"/>
                <a:gd name="connsiteY3" fmla="*/ 3731652 h 4075660"/>
                <a:gd name="connsiteX4" fmla="*/ 856629 w 3017850"/>
                <a:gd name="connsiteY4" fmla="*/ 2010183 h 4075660"/>
                <a:gd name="connsiteX5" fmla="*/ 1040563 w 3017850"/>
                <a:gd name="connsiteY5" fmla="*/ 334467 h 4075660"/>
                <a:gd name="connsiteX6" fmla="*/ 1151907 w 3017850"/>
                <a:gd name="connsiteY6" fmla="*/ 1949437 h 4075660"/>
                <a:gd name="connsiteX7" fmla="*/ 1273519 w 3017850"/>
                <a:gd name="connsiteY7" fmla="*/ 3749163 h 4075660"/>
                <a:gd name="connsiteX8" fmla="*/ 1454595 w 3017850"/>
                <a:gd name="connsiteY8" fmla="*/ 2232695 h 4075660"/>
                <a:gd name="connsiteX9" fmla="*/ 1496291 w 3017850"/>
                <a:gd name="connsiteY9" fmla="*/ 1545676 h 4075660"/>
                <a:gd name="connsiteX10" fmla="*/ 1666921 w 3017850"/>
                <a:gd name="connsiteY10" fmla="*/ 420481 h 4075660"/>
                <a:gd name="connsiteX11" fmla="*/ 1769424 w 3017850"/>
                <a:gd name="connsiteY11" fmla="*/ 1486299 h 4075660"/>
                <a:gd name="connsiteX12" fmla="*/ 2082470 w 3017850"/>
                <a:gd name="connsiteY12" fmla="*/ 15431 h 4075660"/>
                <a:gd name="connsiteX13" fmla="*/ 2185060 w 3017850"/>
                <a:gd name="connsiteY13" fmla="*/ 2614455 h 4075660"/>
                <a:gd name="connsiteX14" fmla="*/ 2415154 w 3017850"/>
                <a:gd name="connsiteY14" fmla="*/ 549592 h 4075660"/>
                <a:gd name="connsiteX15" fmla="*/ 2617125 w 3017850"/>
                <a:gd name="connsiteY15" fmla="*/ 4040184 h 4075660"/>
                <a:gd name="connsiteX16" fmla="*/ 2838203 w 3017850"/>
                <a:gd name="connsiteY16" fmla="*/ 2353198 h 4075660"/>
                <a:gd name="connsiteX17" fmla="*/ 2968831 w 3017850"/>
                <a:gd name="connsiteY17" fmla="*/ 2317572 h 4075660"/>
                <a:gd name="connsiteX18" fmla="*/ 3017850 w 3017850"/>
                <a:gd name="connsiteY18" fmla="*/ 1307632 h 4075660"/>
                <a:gd name="connsiteX0" fmla="*/ 0 w 3173481"/>
                <a:gd name="connsiteY0" fmla="*/ 2270070 h 4075660"/>
                <a:gd name="connsiteX1" fmla="*/ 314565 w 3173481"/>
                <a:gd name="connsiteY1" fmla="*/ 136086 h 4075660"/>
                <a:gd name="connsiteX2" fmla="*/ 491442 w 3173481"/>
                <a:gd name="connsiteY2" fmla="*/ 2394078 h 4075660"/>
                <a:gd name="connsiteX3" fmla="*/ 632603 w 3173481"/>
                <a:gd name="connsiteY3" fmla="*/ 3731652 h 4075660"/>
                <a:gd name="connsiteX4" fmla="*/ 856629 w 3173481"/>
                <a:gd name="connsiteY4" fmla="*/ 2010183 h 4075660"/>
                <a:gd name="connsiteX5" fmla="*/ 1040563 w 3173481"/>
                <a:gd name="connsiteY5" fmla="*/ 334467 h 4075660"/>
                <a:gd name="connsiteX6" fmla="*/ 1151907 w 3173481"/>
                <a:gd name="connsiteY6" fmla="*/ 1949437 h 4075660"/>
                <a:gd name="connsiteX7" fmla="*/ 1273519 w 3173481"/>
                <a:gd name="connsiteY7" fmla="*/ 3749163 h 4075660"/>
                <a:gd name="connsiteX8" fmla="*/ 1454595 w 3173481"/>
                <a:gd name="connsiteY8" fmla="*/ 2232695 h 4075660"/>
                <a:gd name="connsiteX9" fmla="*/ 1496291 w 3173481"/>
                <a:gd name="connsiteY9" fmla="*/ 1545676 h 4075660"/>
                <a:gd name="connsiteX10" fmla="*/ 1666921 w 3173481"/>
                <a:gd name="connsiteY10" fmla="*/ 420481 h 4075660"/>
                <a:gd name="connsiteX11" fmla="*/ 1769424 w 3173481"/>
                <a:gd name="connsiteY11" fmla="*/ 1486299 h 4075660"/>
                <a:gd name="connsiteX12" fmla="*/ 2082470 w 3173481"/>
                <a:gd name="connsiteY12" fmla="*/ 15431 h 4075660"/>
                <a:gd name="connsiteX13" fmla="*/ 2185060 w 3173481"/>
                <a:gd name="connsiteY13" fmla="*/ 2614455 h 4075660"/>
                <a:gd name="connsiteX14" fmla="*/ 2415154 w 3173481"/>
                <a:gd name="connsiteY14" fmla="*/ 549592 h 4075660"/>
                <a:gd name="connsiteX15" fmla="*/ 2617125 w 3173481"/>
                <a:gd name="connsiteY15" fmla="*/ 4040184 h 4075660"/>
                <a:gd name="connsiteX16" fmla="*/ 2838203 w 3173481"/>
                <a:gd name="connsiteY16" fmla="*/ 2353198 h 4075660"/>
                <a:gd name="connsiteX17" fmla="*/ 2968831 w 3173481"/>
                <a:gd name="connsiteY17" fmla="*/ 2317572 h 4075660"/>
                <a:gd name="connsiteX18" fmla="*/ 3173481 w 3173481"/>
                <a:gd name="connsiteY18" fmla="*/ 2200189 h 407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3481" h="4075660">
                  <a:moveTo>
                    <a:pt x="0" y="2270070"/>
                  </a:moveTo>
                  <a:cubicBezTo>
                    <a:pt x="66304" y="1951415"/>
                    <a:pt x="232658" y="115418"/>
                    <a:pt x="314565" y="136086"/>
                  </a:cubicBezTo>
                  <a:cubicBezTo>
                    <a:pt x="396472" y="156754"/>
                    <a:pt x="438436" y="1794817"/>
                    <a:pt x="491442" y="2394078"/>
                  </a:cubicBezTo>
                  <a:cubicBezTo>
                    <a:pt x="544448" y="2993339"/>
                    <a:pt x="571739" y="3795634"/>
                    <a:pt x="632603" y="3731652"/>
                  </a:cubicBezTo>
                  <a:cubicBezTo>
                    <a:pt x="693467" y="3667670"/>
                    <a:pt x="788636" y="2576380"/>
                    <a:pt x="856629" y="2010183"/>
                  </a:cubicBezTo>
                  <a:cubicBezTo>
                    <a:pt x="924622" y="1443986"/>
                    <a:pt x="991350" y="344591"/>
                    <a:pt x="1040563" y="334467"/>
                  </a:cubicBezTo>
                  <a:cubicBezTo>
                    <a:pt x="1089776" y="324343"/>
                    <a:pt x="1113081" y="1380321"/>
                    <a:pt x="1151907" y="1949437"/>
                  </a:cubicBezTo>
                  <a:cubicBezTo>
                    <a:pt x="1190733" y="2518553"/>
                    <a:pt x="1223071" y="3701953"/>
                    <a:pt x="1273519" y="3749163"/>
                  </a:cubicBezTo>
                  <a:cubicBezTo>
                    <a:pt x="1323967" y="3796373"/>
                    <a:pt x="1417466" y="2599943"/>
                    <a:pt x="1454595" y="2232695"/>
                  </a:cubicBezTo>
                  <a:cubicBezTo>
                    <a:pt x="1491724" y="1865447"/>
                    <a:pt x="1460903" y="1847712"/>
                    <a:pt x="1496291" y="1545676"/>
                  </a:cubicBezTo>
                  <a:cubicBezTo>
                    <a:pt x="1531679" y="1243640"/>
                    <a:pt x="1621399" y="430377"/>
                    <a:pt x="1666921" y="420481"/>
                  </a:cubicBezTo>
                  <a:cubicBezTo>
                    <a:pt x="1712443" y="410585"/>
                    <a:pt x="1700166" y="1553807"/>
                    <a:pt x="1769424" y="1486299"/>
                  </a:cubicBezTo>
                  <a:cubicBezTo>
                    <a:pt x="1838682" y="1418791"/>
                    <a:pt x="2013197" y="-172595"/>
                    <a:pt x="2082470" y="15431"/>
                  </a:cubicBezTo>
                  <a:cubicBezTo>
                    <a:pt x="2151743" y="203457"/>
                    <a:pt x="2129613" y="2525428"/>
                    <a:pt x="2185060" y="2614455"/>
                  </a:cubicBezTo>
                  <a:cubicBezTo>
                    <a:pt x="2240507" y="2703482"/>
                    <a:pt x="2343143" y="311971"/>
                    <a:pt x="2415154" y="549592"/>
                  </a:cubicBezTo>
                  <a:cubicBezTo>
                    <a:pt x="2487165" y="787214"/>
                    <a:pt x="2546617" y="3739583"/>
                    <a:pt x="2617125" y="4040184"/>
                  </a:cubicBezTo>
                  <a:cubicBezTo>
                    <a:pt x="2687633" y="4340785"/>
                    <a:pt x="2779585" y="2640300"/>
                    <a:pt x="2838203" y="2353198"/>
                  </a:cubicBezTo>
                  <a:cubicBezTo>
                    <a:pt x="2896821" y="2066096"/>
                    <a:pt x="2935184" y="2317572"/>
                    <a:pt x="2968831" y="2317572"/>
                  </a:cubicBezTo>
                  <a:cubicBezTo>
                    <a:pt x="3002478" y="2317572"/>
                    <a:pt x="3154678" y="2182376"/>
                    <a:pt x="3173481" y="2200189"/>
                  </a:cubicBezTo>
                </a:path>
              </a:pathLst>
            </a:custGeom>
            <a:noFill/>
            <a:ln w="28575">
              <a:solidFill>
                <a:srgbClr val="4E6F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096887" y="3387057"/>
              <a:ext cx="3040518" cy="174274"/>
            </a:xfrm>
            <a:custGeom>
              <a:avLst/>
              <a:gdLst>
                <a:gd name="connsiteX0" fmla="*/ 0 w 3040083"/>
                <a:gd name="connsiteY0" fmla="*/ 885553 h 1237000"/>
                <a:gd name="connsiteX1" fmla="*/ 225631 w 3040083"/>
                <a:gd name="connsiteY1" fmla="*/ 256161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0083" h="1237000">
                  <a:moveTo>
                    <a:pt x="0" y="885553"/>
                  </a:moveTo>
                  <a:cubicBezTo>
                    <a:pt x="66304" y="566898"/>
                    <a:pt x="132608" y="248244"/>
                    <a:pt x="225631" y="256161"/>
                  </a:cubicBezTo>
                  <a:cubicBezTo>
                    <a:pt x="318654" y="264078"/>
                    <a:pt x="463137" y="788572"/>
                    <a:pt x="558140" y="933055"/>
                  </a:cubicBezTo>
                  <a:cubicBezTo>
                    <a:pt x="653143" y="1077538"/>
                    <a:pt x="732312" y="1148790"/>
                    <a:pt x="795647" y="1123060"/>
                  </a:cubicBezTo>
                  <a:cubicBezTo>
                    <a:pt x="858982" y="1097330"/>
                    <a:pt x="898567" y="881595"/>
                    <a:pt x="938151" y="778676"/>
                  </a:cubicBezTo>
                  <a:cubicBezTo>
                    <a:pt x="977735" y="675757"/>
                    <a:pt x="997527" y="541169"/>
                    <a:pt x="1033153" y="505543"/>
                  </a:cubicBezTo>
                  <a:cubicBezTo>
                    <a:pt x="1068779" y="469917"/>
                    <a:pt x="1124198" y="501585"/>
                    <a:pt x="1151907" y="564920"/>
                  </a:cubicBezTo>
                  <a:cubicBezTo>
                    <a:pt x="1179616" y="628255"/>
                    <a:pt x="1163782" y="834093"/>
                    <a:pt x="1199408" y="885553"/>
                  </a:cubicBezTo>
                  <a:cubicBezTo>
                    <a:pt x="1235034" y="937013"/>
                    <a:pt x="1316183" y="994410"/>
                    <a:pt x="1365663" y="873678"/>
                  </a:cubicBezTo>
                  <a:cubicBezTo>
                    <a:pt x="1415143" y="752946"/>
                    <a:pt x="1454728" y="301684"/>
                    <a:pt x="1496291" y="161159"/>
                  </a:cubicBezTo>
                  <a:cubicBezTo>
                    <a:pt x="1537855" y="20634"/>
                    <a:pt x="1569522" y="40426"/>
                    <a:pt x="1615044" y="30530"/>
                  </a:cubicBezTo>
                  <a:cubicBezTo>
                    <a:pt x="1660566" y="20634"/>
                    <a:pt x="1710047" y="-64473"/>
                    <a:pt x="1769424" y="101782"/>
                  </a:cubicBezTo>
                  <a:cubicBezTo>
                    <a:pt x="1828801" y="268036"/>
                    <a:pt x="1902031" y="840031"/>
                    <a:pt x="1971304" y="1028057"/>
                  </a:cubicBezTo>
                  <a:cubicBezTo>
                    <a:pt x="2040577" y="1216083"/>
                    <a:pt x="2109850" y="1255668"/>
                    <a:pt x="2185060" y="1229938"/>
                  </a:cubicBezTo>
                  <a:cubicBezTo>
                    <a:pt x="2260270" y="1204208"/>
                    <a:pt x="2339439" y="954826"/>
                    <a:pt x="2422566" y="873678"/>
                  </a:cubicBezTo>
                  <a:cubicBezTo>
                    <a:pt x="2505693" y="792530"/>
                    <a:pt x="2614551" y="727216"/>
                    <a:pt x="2683824" y="743050"/>
                  </a:cubicBezTo>
                  <a:cubicBezTo>
                    <a:pt x="2753097" y="758884"/>
                    <a:pt x="2790702" y="937014"/>
                    <a:pt x="2838203" y="968681"/>
                  </a:cubicBezTo>
                  <a:cubicBezTo>
                    <a:pt x="2885704" y="1000349"/>
                    <a:pt x="2935184" y="933055"/>
                    <a:pt x="2968831" y="933055"/>
                  </a:cubicBezTo>
                  <a:cubicBezTo>
                    <a:pt x="3002478" y="933055"/>
                    <a:pt x="3021280" y="950868"/>
                    <a:pt x="3040083" y="968681"/>
                  </a:cubicBezTo>
                </a:path>
              </a:pathLst>
            </a:custGeom>
            <a:noFill/>
            <a:ln w="28575">
              <a:solidFill>
                <a:srgbClr val="4E6F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130859" y="4260541"/>
              <a:ext cx="3037686" cy="52615"/>
            </a:xfrm>
            <a:custGeom>
              <a:avLst/>
              <a:gdLst>
                <a:gd name="connsiteX0" fmla="*/ 0 w 3040083"/>
                <a:gd name="connsiteY0" fmla="*/ 885553 h 1237000"/>
                <a:gd name="connsiteX1" fmla="*/ 225631 w 3040083"/>
                <a:gd name="connsiteY1" fmla="*/ 256161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45569 w 3040083"/>
                <a:gd name="connsiteY4" fmla="*/ 906185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45569 w 3040083"/>
                <a:gd name="connsiteY4" fmla="*/ 906185 h 1237000"/>
                <a:gd name="connsiteX5" fmla="*/ 1055406 w 3040083"/>
                <a:gd name="connsiteY5" fmla="*/ 811557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45569 w 3040083"/>
                <a:gd name="connsiteY4" fmla="*/ 906185 h 1237000"/>
                <a:gd name="connsiteX5" fmla="*/ 1055406 w 3040083"/>
                <a:gd name="connsiteY5" fmla="*/ 811557 h 1237000"/>
                <a:gd name="connsiteX6" fmla="*/ 1144489 w 3040083"/>
                <a:gd name="connsiteY6" fmla="*/ 845437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917396 h 1268843"/>
                <a:gd name="connsiteX1" fmla="*/ 255302 w 3040083"/>
                <a:gd name="connsiteY1" fmla="*/ 721530 h 1268843"/>
                <a:gd name="connsiteX2" fmla="*/ 558140 w 3040083"/>
                <a:gd name="connsiteY2" fmla="*/ 964898 h 1268843"/>
                <a:gd name="connsiteX3" fmla="*/ 817900 w 3040083"/>
                <a:gd name="connsiteY3" fmla="*/ 1001893 h 1268843"/>
                <a:gd name="connsiteX4" fmla="*/ 945569 w 3040083"/>
                <a:gd name="connsiteY4" fmla="*/ 938028 h 1268843"/>
                <a:gd name="connsiteX5" fmla="*/ 1055406 w 3040083"/>
                <a:gd name="connsiteY5" fmla="*/ 843400 h 1268843"/>
                <a:gd name="connsiteX6" fmla="*/ 1144489 w 3040083"/>
                <a:gd name="connsiteY6" fmla="*/ 877280 h 1268843"/>
                <a:gd name="connsiteX7" fmla="*/ 1199408 w 3040083"/>
                <a:gd name="connsiteY7" fmla="*/ 917396 h 1268843"/>
                <a:gd name="connsiteX8" fmla="*/ 1365663 w 3040083"/>
                <a:gd name="connsiteY8" fmla="*/ 905521 h 1268843"/>
                <a:gd name="connsiteX9" fmla="*/ 1525964 w 3040083"/>
                <a:gd name="connsiteY9" fmla="*/ 677533 h 1268843"/>
                <a:gd name="connsiteX10" fmla="*/ 1615044 w 3040083"/>
                <a:gd name="connsiteY10" fmla="*/ 62373 h 1268843"/>
                <a:gd name="connsiteX11" fmla="*/ 1769424 w 3040083"/>
                <a:gd name="connsiteY11" fmla="*/ 133625 h 1268843"/>
                <a:gd name="connsiteX12" fmla="*/ 1971304 w 3040083"/>
                <a:gd name="connsiteY12" fmla="*/ 1059900 h 1268843"/>
                <a:gd name="connsiteX13" fmla="*/ 2185060 w 3040083"/>
                <a:gd name="connsiteY13" fmla="*/ 1261781 h 1268843"/>
                <a:gd name="connsiteX14" fmla="*/ 2422566 w 3040083"/>
                <a:gd name="connsiteY14" fmla="*/ 905521 h 1268843"/>
                <a:gd name="connsiteX15" fmla="*/ 2683824 w 3040083"/>
                <a:gd name="connsiteY15" fmla="*/ 774893 h 1268843"/>
                <a:gd name="connsiteX16" fmla="*/ 2838203 w 3040083"/>
                <a:gd name="connsiteY16" fmla="*/ 1000524 h 1268843"/>
                <a:gd name="connsiteX17" fmla="*/ 2968831 w 3040083"/>
                <a:gd name="connsiteY17" fmla="*/ 964898 h 1268843"/>
                <a:gd name="connsiteX18" fmla="*/ 3040083 w 3040083"/>
                <a:gd name="connsiteY18" fmla="*/ 1000524 h 1268843"/>
                <a:gd name="connsiteX0" fmla="*/ 0 w 3040083"/>
                <a:gd name="connsiteY0" fmla="*/ 789305 h 1140752"/>
                <a:gd name="connsiteX1" fmla="*/ 255302 w 3040083"/>
                <a:gd name="connsiteY1" fmla="*/ 593439 h 1140752"/>
                <a:gd name="connsiteX2" fmla="*/ 558140 w 3040083"/>
                <a:gd name="connsiteY2" fmla="*/ 836807 h 1140752"/>
                <a:gd name="connsiteX3" fmla="*/ 817900 w 3040083"/>
                <a:gd name="connsiteY3" fmla="*/ 873802 h 1140752"/>
                <a:gd name="connsiteX4" fmla="*/ 945569 w 3040083"/>
                <a:gd name="connsiteY4" fmla="*/ 809937 h 1140752"/>
                <a:gd name="connsiteX5" fmla="*/ 1055406 w 3040083"/>
                <a:gd name="connsiteY5" fmla="*/ 715309 h 1140752"/>
                <a:gd name="connsiteX6" fmla="*/ 1144489 w 3040083"/>
                <a:gd name="connsiteY6" fmla="*/ 749189 h 1140752"/>
                <a:gd name="connsiteX7" fmla="*/ 1199408 w 3040083"/>
                <a:gd name="connsiteY7" fmla="*/ 789305 h 1140752"/>
                <a:gd name="connsiteX8" fmla="*/ 1365663 w 3040083"/>
                <a:gd name="connsiteY8" fmla="*/ 777430 h 1140752"/>
                <a:gd name="connsiteX9" fmla="*/ 1525964 w 3040083"/>
                <a:gd name="connsiteY9" fmla="*/ 549442 h 1140752"/>
                <a:gd name="connsiteX10" fmla="*/ 1659551 w 3040083"/>
                <a:gd name="connsiteY10" fmla="*/ 546319 h 1140752"/>
                <a:gd name="connsiteX11" fmla="*/ 1769424 w 3040083"/>
                <a:gd name="connsiteY11" fmla="*/ 5534 h 1140752"/>
                <a:gd name="connsiteX12" fmla="*/ 1971304 w 3040083"/>
                <a:gd name="connsiteY12" fmla="*/ 931809 h 1140752"/>
                <a:gd name="connsiteX13" fmla="*/ 2185060 w 3040083"/>
                <a:gd name="connsiteY13" fmla="*/ 1133690 h 1140752"/>
                <a:gd name="connsiteX14" fmla="*/ 2422566 w 3040083"/>
                <a:gd name="connsiteY14" fmla="*/ 777430 h 1140752"/>
                <a:gd name="connsiteX15" fmla="*/ 2683824 w 3040083"/>
                <a:gd name="connsiteY15" fmla="*/ 646802 h 1140752"/>
                <a:gd name="connsiteX16" fmla="*/ 2838203 w 3040083"/>
                <a:gd name="connsiteY16" fmla="*/ 872433 h 1140752"/>
                <a:gd name="connsiteX17" fmla="*/ 2968831 w 3040083"/>
                <a:gd name="connsiteY17" fmla="*/ 836807 h 1140752"/>
                <a:gd name="connsiteX18" fmla="*/ 3040083 w 3040083"/>
                <a:gd name="connsiteY18" fmla="*/ 872433 h 1140752"/>
                <a:gd name="connsiteX0" fmla="*/ 0 w 3040083"/>
                <a:gd name="connsiteY0" fmla="*/ 296875 h 644677"/>
                <a:gd name="connsiteX1" fmla="*/ 255302 w 3040083"/>
                <a:gd name="connsiteY1" fmla="*/ 101009 h 644677"/>
                <a:gd name="connsiteX2" fmla="*/ 558140 w 3040083"/>
                <a:gd name="connsiteY2" fmla="*/ 344377 h 644677"/>
                <a:gd name="connsiteX3" fmla="*/ 817900 w 3040083"/>
                <a:gd name="connsiteY3" fmla="*/ 381372 h 644677"/>
                <a:gd name="connsiteX4" fmla="*/ 945569 w 3040083"/>
                <a:gd name="connsiteY4" fmla="*/ 317507 h 644677"/>
                <a:gd name="connsiteX5" fmla="*/ 1055406 w 3040083"/>
                <a:gd name="connsiteY5" fmla="*/ 222879 h 644677"/>
                <a:gd name="connsiteX6" fmla="*/ 1144489 w 3040083"/>
                <a:gd name="connsiteY6" fmla="*/ 256759 h 644677"/>
                <a:gd name="connsiteX7" fmla="*/ 1199408 w 3040083"/>
                <a:gd name="connsiteY7" fmla="*/ 296875 h 644677"/>
                <a:gd name="connsiteX8" fmla="*/ 1365663 w 3040083"/>
                <a:gd name="connsiteY8" fmla="*/ 285000 h 644677"/>
                <a:gd name="connsiteX9" fmla="*/ 1525964 w 3040083"/>
                <a:gd name="connsiteY9" fmla="*/ 57012 h 644677"/>
                <a:gd name="connsiteX10" fmla="*/ 1659551 w 3040083"/>
                <a:gd name="connsiteY10" fmla="*/ 53889 h 644677"/>
                <a:gd name="connsiteX11" fmla="*/ 1769424 w 3040083"/>
                <a:gd name="connsiteY11" fmla="*/ 23137 h 644677"/>
                <a:gd name="connsiteX12" fmla="*/ 1971304 w 3040083"/>
                <a:gd name="connsiteY12" fmla="*/ 439379 h 644677"/>
                <a:gd name="connsiteX13" fmla="*/ 2185060 w 3040083"/>
                <a:gd name="connsiteY13" fmla="*/ 641260 h 644677"/>
                <a:gd name="connsiteX14" fmla="*/ 2422566 w 3040083"/>
                <a:gd name="connsiteY14" fmla="*/ 285000 h 644677"/>
                <a:gd name="connsiteX15" fmla="*/ 2683824 w 3040083"/>
                <a:gd name="connsiteY15" fmla="*/ 154372 h 644677"/>
                <a:gd name="connsiteX16" fmla="*/ 2838203 w 3040083"/>
                <a:gd name="connsiteY16" fmla="*/ 380003 h 644677"/>
                <a:gd name="connsiteX17" fmla="*/ 2968831 w 3040083"/>
                <a:gd name="connsiteY17" fmla="*/ 344377 h 644677"/>
                <a:gd name="connsiteX18" fmla="*/ 3040083 w 3040083"/>
                <a:gd name="connsiteY18" fmla="*/ 380003 h 644677"/>
                <a:gd name="connsiteX0" fmla="*/ 0 w 3040083"/>
                <a:gd name="connsiteY0" fmla="*/ 286150 h 630535"/>
                <a:gd name="connsiteX1" fmla="*/ 255302 w 3040083"/>
                <a:gd name="connsiteY1" fmla="*/ 90284 h 630535"/>
                <a:gd name="connsiteX2" fmla="*/ 558140 w 3040083"/>
                <a:gd name="connsiteY2" fmla="*/ 333652 h 630535"/>
                <a:gd name="connsiteX3" fmla="*/ 817900 w 3040083"/>
                <a:gd name="connsiteY3" fmla="*/ 370647 h 630535"/>
                <a:gd name="connsiteX4" fmla="*/ 945569 w 3040083"/>
                <a:gd name="connsiteY4" fmla="*/ 306782 h 630535"/>
                <a:gd name="connsiteX5" fmla="*/ 1055406 w 3040083"/>
                <a:gd name="connsiteY5" fmla="*/ 212154 h 630535"/>
                <a:gd name="connsiteX6" fmla="*/ 1144489 w 3040083"/>
                <a:gd name="connsiteY6" fmla="*/ 246034 h 630535"/>
                <a:gd name="connsiteX7" fmla="*/ 1199408 w 3040083"/>
                <a:gd name="connsiteY7" fmla="*/ 286150 h 630535"/>
                <a:gd name="connsiteX8" fmla="*/ 1365663 w 3040083"/>
                <a:gd name="connsiteY8" fmla="*/ 274275 h 630535"/>
                <a:gd name="connsiteX9" fmla="*/ 1525964 w 3040083"/>
                <a:gd name="connsiteY9" fmla="*/ 46287 h 630535"/>
                <a:gd name="connsiteX10" fmla="*/ 1659551 w 3040083"/>
                <a:gd name="connsiteY10" fmla="*/ 43164 h 630535"/>
                <a:gd name="connsiteX11" fmla="*/ 1769424 w 3040083"/>
                <a:gd name="connsiteY11" fmla="*/ 12412 h 630535"/>
                <a:gd name="connsiteX12" fmla="*/ 1986140 w 3040083"/>
                <a:gd name="connsiteY12" fmla="*/ 275644 h 630535"/>
                <a:gd name="connsiteX13" fmla="*/ 2185060 w 3040083"/>
                <a:gd name="connsiteY13" fmla="*/ 630535 h 630535"/>
                <a:gd name="connsiteX14" fmla="*/ 2422566 w 3040083"/>
                <a:gd name="connsiteY14" fmla="*/ 274275 h 630535"/>
                <a:gd name="connsiteX15" fmla="*/ 2683824 w 3040083"/>
                <a:gd name="connsiteY15" fmla="*/ 143647 h 630535"/>
                <a:gd name="connsiteX16" fmla="*/ 2838203 w 3040083"/>
                <a:gd name="connsiteY16" fmla="*/ 369278 h 630535"/>
                <a:gd name="connsiteX17" fmla="*/ 2968831 w 3040083"/>
                <a:gd name="connsiteY17" fmla="*/ 333652 h 630535"/>
                <a:gd name="connsiteX18" fmla="*/ 3040083 w 3040083"/>
                <a:gd name="connsiteY18" fmla="*/ 369278 h 630535"/>
                <a:gd name="connsiteX0" fmla="*/ 0 w 3040083"/>
                <a:gd name="connsiteY0" fmla="*/ 286150 h 452028"/>
                <a:gd name="connsiteX1" fmla="*/ 255302 w 3040083"/>
                <a:gd name="connsiteY1" fmla="*/ 90284 h 452028"/>
                <a:gd name="connsiteX2" fmla="*/ 558140 w 3040083"/>
                <a:gd name="connsiteY2" fmla="*/ 333652 h 452028"/>
                <a:gd name="connsiteX3" fmla="*/ 817900 w 3040083"/>
                <a:gd name="connsiteY3" fmla="*/ 370647 h 452028"/>
                <a:gd name="connsiteX4" fmla="*/ 945569 w 3040083"/>
                <a:gd name="connsiteY4" fmla="*/ 306782 h 452028"/>
                <a:gd name="connsiteX5" fmla="*/ 1055406 w 3040083"/>
                <a:gd name="connsiteY5" fmla="*/ 212154 h 452028"/>
                <a:gd name="connsiteX6" fmla="*/ 1144489 w 3040083"/>
                <a:gd name="connsiteY6" fmla="*/ 246034 h 452028"/>
                <a:gd name="connsiteX7" fmla="*/ 1199408 w 3040083"/>
                <a:gd name="connsiteY7" fmla="*/ 286150 h 452028"/>
                <a:gd name="connsiteX8" fmla="*/ 1365663 w 3040083"/>
                <a:gd name="connsiteY8" fmla="*/ 274275 h 452028"/>
                <a:gd name="connsiteX9" fmla="*/ 1525964 w 3040083"/>
                <a:gd name="connsiteY9" fmla="*/ 46287 h 452028"/>
                <a:gd name="connsiteX10" fmla="*/ 1659551 w 3040083"/>
                <a:gd name="connsiteY10" fmla="*/ 43164 h 452028"/>
                <a:gd name="connsiteX11" fmla="*/ 1769424 w 3040083"/>
                <a:gd name="connsiteY11" fmla="*/ 12412 h 452028"/>
                <a:gd name="connsiteX12" fmla="*/ 1986140 w 3040083"/>
                <a:gd name="connsiteY12" fmla="*/ 275644 h 452028"/>
                <a:gd name="connsiteX13" fmla="*/ 2199897 w 3040083"/>
                <a:gd name="connsiteY13" fmla="*/ 452028 h 452028"/>
                <a:gd name="connsiteX14" fmla="*/ 2422566 w 3040083"/>
                <a:gd name="connsiteY14" fmla="*/ 274275 h 452028"/>
                <a:gd name="connsiteX15" fmla="*/ 2683824 w 3040083"/>
                <a:gd name="connsiteY15" fmla="*/ 143647 h 452028"/>
                <a:gd name="connsiteX16" fmla="*/ 2838203 w 3040083"/>
                <a:gd name="connsiteY16" fmla="*/ 369278 h 452028"/>
                <a:gd name="connsiteX17" fmla="*/ 2968831 w 3040083"/>
                <a:gd name="connsiteY17" fmla="*/ 333652 h 452028"/>
                <a:gd name="connsiteX18" fmla="*/ 3040083 w 3040083"/>
                <a:gd name="connsiteY18" fmla="*/ 369278 h 452028"/>
                <a:gd name="connsiteX0" fmla="*/ 0 w 3040083"/>
                <a:gd name="connsiteY0" fmla="*/ 286150 h 452028"/>
                <a:gd name="connsiteX1" fmla="*/ 255302 w 3040083"/>
                <a:gd name="connsiteY1" fmla="*/ 90284 h 452028"/>
                <a:gd name="connsiteX2" fmla="*/ 558140 w 3040083"/>
                <a:gd name="connsiteY2" fmla="*/ 333652 h 452028"/>
                <a:gd name="connsiteX3" fmla="*/ 817900 w 3040083"/>
                <a:gd name="connsiteY3" fmla="*/ 370647 h 452028"/>
                <a:gd name="connsiteX4" fmla="*/ 945569 w 3040083"/>
                <a:gd name="connsiteY4" fmla="*/ 306782 h 452028"/>
                <a:gd name="connsiteX5" fmla="*/ 1055406 w 3040083"/>
                <a:gd name="connsiteY5" fmla="*/ 212154 h 452028"/>
                <a:gd name="connsiteX6" fmla="*/ 1144489 w 3040083"/>
                <a:gd name="connsiteY6" fmla="*/ 246034 h 452028"/>
                <a:gd name="connsiteX7" fmla="*/ 1199408 w 3040083"/>
                <a:gd name="connsiteY7" fmla="*/ 286150 h 452028"/>
                <a:gd name="connsiteX8" fmla="*/ 1365663 w 3040083"/>
                <a:gd name="connsiteY8" fmla="*/ 274275 h 452028"/>
                <a:gd name="connsiteX9" fmla="*/ 1525964 w 3040083"/>
                <a:gd name="connsiteY9" fmla="*/ 46287 h 452028"/>
                <a:gd name="connsiteX10" fmla="*/ 1659551 w 3040083"/>
                <a:gd name="connsiteY10" fmla="*/ 43164 h 452028"/>
                <a:gd name="connsiteX11" fmla="*/ 1769424 w 3040083"/>
                <a:gd name="connsiteY11" fmla="*/ 12412 h 452028"/>
                <a:gd name="connsiteX12" fmla="*/ 1986140 w 3040083"/>
                <a:gd name="connsiteY12" fmla="*/ 275644 h 452028"/>
                <a:gd name="connsiteX13" fmla="*/ 2199897 w 3040083"/>
                <a:gd name="connsiteY13" fmla="*/ 452028 h 452028"/>
                <a:gd name="connsiteX14" fmla="*/ 2422566 w 3040083"/>
                <a:gd name="connsiteY14" fmla="*/ 274275 h 452028"/>
                <a:gd name="connsiteX15" fmla="*/ 2683824 w 3040083"/>
                <a:gd name="connsiteY15" fmla="*/ 296658 h 452028"/>
                <a:gd name="connsiteX16" fmla="*/ 2838203 w 3040083"/>
                <a:gd name="connsiteY16" fmla="*/ 369278 h 452028"/>
                <a:gd name="connsiteX17" fmla="*/ 2968831 w 3040083"/>
                <a:gd name="connsiteY17" fmla="*/ 333652 h 452028"/>
                <a:gd name="connsiteX18" fmla="*/ 3040083 w 3040083"/>
                <a:gd name="connsiteY18" fmla="*/ 369278 h 452028"/>
                <a:gd name="connsiteX0" fmla="*/ 0 w 3040083"/>
                <a:gd name="connsiteY0" fmla="*/ 286150 h 373463"/>
                <a:gd name="connsiteX1" fmla="*/ 255302 w 3040083"/>
                <a:gd name="connsiteY1" fmla="*/ 90284 h 373463"/>
                <a:gd name="connsiteX2" fmla="*/ 558140 w 3040083"/>
                <a:gd name="connsiteY2" fmla="*/ 333652 h 373463"/>
                <a:gd name="connsiteX3" fmla="*/ 817900 w 3040083"/>
                <a:gd name="connsiteY3" fmla="*/ 370647 h 373463"/>
                <a:gd name="connsiteX4" fmla="*/ 945569 w 3040083"/>
                <a:gd name="connsiteY4" fmla="*/ 306782 h 373463"/>
                <a:gd name="connsiteX5" fmla="*/ 1055406 w 3040083"/>
                <a:gd name="connsiteY5" fmla="*/ 212154 h 373463"/>
                <a:gd name="connsiteX6" fmla="*/ 1144489 w 3040083"/>
                <a:gd name="connsiteY6" fmla="*/ 246034 h 373463"/>
                <a:gd name="connsiteX7" fmla="*/ 1199408 w 3040083"/>
                <a:gd name="connsiteY7" fmla="*/ 286150 h 373463"/>
                <a:gd name="connsiteX8" fmla="*/ 1365663 w 3040083"/>
                <a:gd name="connsiteY8" fmla="*/ 274275 h 373463"/>
                <a:gd name="connsiteX9" fmla="*/ 1525964 w 3040083"/>
                <a:gd name="connsiteY9" fmla="*/ 46287 h 373463"/>
                <a:gd name="connsiteX10" fmla="*/ 1659551 w 3040083"/>
                <a:gd name="connsiteY10" fmla="*/ 43164 h 373463"/>
                <a:gd name="connsiteX11" fmla="*/ 1769424 w 3040083"/>
                <a:gd name="connsiteY11" fmla="*/ 12412 h 373463"/>
                <a:gd name="connsiteX12" fmla="*/ 1986140 w 3040083"/>
                <a:gd name="connsiteY12" fmla="*/ 275644 h 373463"/>
                <a:gd name="connsiteX13" fmla="*/ 2199897 w 3040083"/>
                <a:gd name="connsiteY13" fmla="*/ 197018 h 373463"/>
                <a:gd name="connsiteX14" fmla="*/ 2422566 w 3040083"/>
                <a:gd name="connsiteY14" fmla="*/ 274275 h 373463"/>
                <a:gd name="connsiteX15" fmla="*/ 2683824 w 3040083"/>
                <a:gd name="connsiteY15" fmla="*/ 296658 h 373463"/>
                <a:gd name="connsiteX16" fmla="*/ 2838203 w 3040083"/>
                <a:gd name="connsiteY16" fmla="*/ 369278 h 373463"/>
                <a:gd name="connsiteX17" fmla="*/ 2968831 w 3040083"/>
                <a:gd name="connsiteY17" fmla="*/ 333652 h 373463"/>
                <a:gd name="connsiteX18" fmla="*/ 3040083 w 3040083"/>
                <a:gd name="connsiteY18" fmla="*/ 369278 h 37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0083" h="373463">
                  <a:moveTo>
                    <a:pt x="0" y="286150"/>
                  </a:moveTo>
                  <a:cubicBezTo>
                    <a:pt x="66304" y="-32505"/>
                    <a:pt x="162279" y="82367"/>
                    <a:pt x="255302" y="90284"/>
                  </a:cubicBezTo>
                  <a:cubicBezTo>
                    <a:pt x="348325" y="98201"/>
                    <a:pt x="464374" y="286925"/>
                    <a:pt x="558140" y="333652"/>
                  </a:cubicBezTo>
                  <a:cubicBezTo>
                    <a:pt x="651906" y="380379"/>
                    <a:pt x="753329" y="375125"/>
                    <a:pt x="817900" y="370647"/>
                  </a:cubicBezTo>
                  <a:cubicBezTo>
                    <a:pt x="882472" y="366169"/>
                    <a:pt x="905985" y="333197"/>
                    <a:pt x="945569" y="306782"/>
                  </a:cubicBezTo>
                  <a:cubicBezTo>
                    <a:pt x="985153" y="280367"/>
                    <a:pt x="1022253" y="222279"/>
                    <a:pt x="1055406" y="212154"/>
                  </a:cubicBezTo>
                  <a:cubicBezTo>
                    <a:pt x="1088559" y="202029"/>
                    <a:pt x="1120489" y="233701"/>
                    <a:pt x="1144489" y="246034"/>
                  </a:cubicBezTo>
                  <a:cubicBezTo>
                    <a:pt x="1168489" y="258367"/>
                    <a:pt x="1162546" y="281443"/>
                    <a:pt x="1199408" y="286150"/>
                  </a:cubicBezTo>
                  <a:cubicBezTo>
                    <a:pt x="1236270" y="290857"/>
                    <a:pt x="1311237" y="314252"/>
                    <a:pt x="1365663" y="274275"/>
                  </a:cubicBezTo>
                  <a:cubicBezTo>
                    <a:pt x="1420089" y="234298"/>
                    <a:pt x="1476983" y="84806"/>
                    <a:pt x="1525964" y="46287"/>
                  </a:cubicBezTo>
                  <a:cubicBezTo>
                    <a:pt x="1574945" y="7768"/>
                    <a:pt x="1618974" y="48810"/>
                    <a:pt x="1659551" y="43164"/>
                  </a:cubicBezTo>
                  <a:cubicBezTo>
                    <a:pt x="1700128" y="37518"/>
                    <a:pt x="1714993" y="-26335"/>
                    <a:pt x="1769424" y="12412"/>
                  </a:cubicBezTo>
                  <a:cubicBezTo>
                    <a:pt x="1823856" y="51159"/>
                    <a:pt x="1914395" y="244876"/>
                    <a:pt x="1986140" y="275644"/>
                  </a:cubicBezTo>
                  <a:cubicBezTo>
                    <a:pt x="2057885" y="306412"/>
                    <a:pt x="2127159" y="197246"/>
                    <a:pt x="2199897" y="197018"/>
                  </a:cubicBezTo>
                  <a:cubicBezTo>
                    <a:pt x="2272635" y="196790"/>
                    <a:pt x="2341912" y="257668"/>
                    <a:pt x="2422566" y="274275"/>
                  </a:cubicBezTo>
                  <a:cubicBezTo>
                    <a:pt x="2503220" y="290882"/>
                    <a:pt x="2614551" y="280824"/>
                    <a:pt x="2683824" y="296658"/>
                  </a:cubicBezTo>
                  <a:cubicBezTo>
                    <a:pt x="2753097" y="312492"/>
                    <a:pt x="2790702" y="363112"/>
                    <a:pt x="2838203" y="369278"/>
                  </a:cubicBezTo>
                  <a:cubicBezTo>
                    <a:pt x="2885704" y="375444"/>
                    <a:pt x="2935184" y="333652"/>
                    <a:pt x="2968831" y="333652"/>
                  </a:cubicBezTo>
                  <a:cubicBezTo>
                    <a:pt x="3002478" y="333652"/>
                    <a:pt x="3021280" y="351465"/>
                    <a:pt x="3040083" y="369278"/>
                  </a:cubicBezTo>
                </a:path>
              </a:pathLst>
            </a:custGeom>
            <a:noFill/>
            <a:ln w="28575">
              <a:solidFill>
                <a:srgbClr val="4E6F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298" name="Picture 10" descr="http://blogs.anazahra.com/wp-content/uploads/0617009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79" y="3087274"/>
            <a:ext cx="8921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400829" y="1401349"/>
            <a:ext cx="825500" cy="344488"/>
          </a:xfrm>
          <a:prstGeom prst="wedgeRoundRectCallout">
            <a:avLst>
              <a:gd name="adj1" fmla="val -64703"/>
              <a:gd name="adj2" fmla="val 13835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Тихо!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4400829" y="2290349"/>
            <a:ext cx="825500" cy="344488"/>
          </a:xfrm>
          <a:prstGeom prst="wedgeRoundRectCallout">
            <a:avLst>
              <a:gd name="adj1" fmla="val -64703"/>
              <a:gd name="adj2" fmla="val 13835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Громко!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4400829" y="3190462"/>
            <a:ext cx="825500" cy="344487"/>
          </a:xfrm>
          <a:prstGeom prst="wedgeRoundRectCallout">
            <a:avLst>
              <a:gd name="adj1" fmla="val -64703"/>
              <a:gd name="adj2" fmla="val 13835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Тихо!</a:t>
            </a:r>
          </a:p>
        </p:txBody>
      </p:sp>
      <p:grpSp>
        <p:nvGrpSpPr>
          <p:cNvPr id="12302" name="Группа 11"/>
          <p:cNvGrpSpPr>
            <a:grpSpLocks/>
          </p:cNvGrpSpPr>
          <p:nvPr/>
        </p:nvGrpSpPr>
        <p:grpSpPr bwMode="auto">
          <a:xfrm>
            <a:off x="7042150" y="4537814"/>
            <a:ext cx="2101850" cy="1984375"/>
            <a:chOff x="7092280" y="4853304"/>
            <a:chExt cx="2101042" cy="1983238"/>
          </a:xfrm>
        </p:grpSpPr>
        <p:pic>
          <p:nvPicPr>
            <p:cNvPr id="12310" name="Picture 6" descr="http://thumbs.gograph.com/gg6115495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4853304"/>
              <a:ext cx="1484988" cy="14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ирог 10"/>
            <p:cNvSpPr/>
            <p:nvPr/>
          </p:nvSpPr>
          <p:spPr>
            <a:xfrm rot="10800000">
              <a:off x="7150995" y="4913594"/>
              <a:ext cx="1367899" cy="1348602"/>
            </a:xfrm>
            <a:prstGeom prst="pie">
              <a:avLst>
                <a:gd name="adj1" fmla="val 1832317"/>
                <a:gd name="adj2" fmla="val 16210936"/>
              </a:avLst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2312" name="Picture 8" descr="http://hedgelee.files.wordpress.com/2010/07/ear-hearing.gif?w=64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661248"/>
              <a:ext cx="1380962" cy="117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443192" y="3960399"/>
            <a:ext cx="904875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94079" y="3534949"/>
            <a:ext cx="0" cy="425450"/>
          </a:xfrm>
          <a:prstGeom prst="line">
            <a:avLst/>
          </a:prstGeom>
          <a:ln w="6350">
            <a:solidFill>
              <a:srgbClr val="0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16254" y="2664999"/>
            <a:ext cx="17463" cy="1295400"/>
          </a:xfrm>
          <a:prstGeom prst="line">
            <a:avLst/>
          </a:prstGeom>
          <a:ln w="6350">
            <a:solidFill>
              <a:srgbClr val="0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46379" y="1810924"/>
            <a:ext cx="0" cy="2149475"/>
          </a:xfrm>
          <a:prstGeom prst="line">
            <a:avLst/>
          </a:prstGeom>
          <a:ln w="6350">
            <a:solidFill>
              <a:srgbClr val="0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942225" y="3274828"/>
            <a:ext cx="216024" cy="7573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Низкая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82185" y="2699986"/>
            <a:ext cx="216024" cy="7573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Средняя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87524" y="2852573"/>
            <a:ext cx="216024" cy="7573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Высокая</a:t>
            </a:r>
          </a:p>
        </p:txBody>
      </p:sp>
    </p:spTree>
    <p:extLst>
      <p:ext uri="{BB962C8B-B14F-4D97-AF65-F5344CB8AC3E}">
        <p14:creationId xmlns:p14="http://schemas.microsoft.com/office/powerpoint/2010/main" val="31958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5396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Эквивалентный (по энергии) уровень звукового давления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12260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6A1C0A47-FB34-4102-9488-1AB26E446B31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21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524" y="1488246"/>
            <a:ext cx="8637944" cy="204876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284163" y="3546475"/>
            <a:ext cx="86407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– логарифмический уровень звукового давления, в течение времени </a:t>
            </a:r>
            <a:r>
              <a:rPr lang="en-US" sz="2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продолжительность действия шума с уровнем звукового давления </a:t>
            </a:r>
            <a:r>
              <a:rPr lang="en-US" sz="20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LpAi</a:t>
            </a:r>
            <a:r>
              <a:rPr lang="en-US" sz="20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ru-RU" sz="20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период наблюдения; </a:t>
            </a:r>
            <a:r>
              <a:rPr lang="en-US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порядковый номер октавной полосы частот</a:t>
            </a:r>
            <a:endParaRPr lang="ru-RU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5049180"/>
            <a:ext cx="8321312" cy="1384995"/>
          </a:xfrm>
          <a:prstGeom prst="rect">
            <a:avLst/>
          </a:prstGeom>
          <a:blipFill rotWithShape="1">
            <a:blip r:embed="rId4" cstate="print"/>
            <a:stretch>
              <a:fillRect l="-1538" t="-4405" r="-293" b="-1145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250825" y="1016000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тонального шума:</a:t>
            </a:r>
            <a:endParaRPr lang="ru-RU" sz="2000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7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62880" y="-17140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Эквивалентный (по энергии) уровень звука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BC9B19D8-354B-41D6-814B-83F4D8148C23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22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524" y="1934992"/>
            <a:ext cx="8429324" cy="2048766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629" name="Прямоугольник 11"/>
          <p:cNvSpPr>
            <a:spLocks noChangeArrowheads="1"/>
          </p:cNvSpPr>
          <p:nvPr/>
        </p:nvSpPr>
        <p:spPr bwMode="auto">
          <a:xfrm>
            <a:off x="287338" y="4640263"/>
            <a:ext cx="86407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LpA tj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– уровень звука в течение времени </a:t>
            </a:r>
            <a:r>
              <a:rPr lang="en-US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продолжительность действия шума с уровнем звука </a:t>
            </a:r>
            <a:r>
              <a:rPr lang="en-US" sz="24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LpA tj</a:t>
            </a:r>
            <a:r>
              <a:rPr lang="ru-RU" sz="24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период наблюдения</a:t>
            </a:r>
            <a:endParaRPr lang="ru-RU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250825" y="1016000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широкополосного шума:</a:t>
            </a:r>
            <a:endParaRPr lang="ru-RU" sz="2000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45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643192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Октавные и </a:t>
            </a:r>
            <a:r>
              <a:rPr lang="ru-RU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третьоктавные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полосы частот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6256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8C965A82-3C6A-4882-A8D4-67A805E77D1D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23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87338" y="1268413"/>
            <a:ext cx="84613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Производственный шум характеризуется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спектром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который состоит из звуковых волн разных частот.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При исследовании шумов обычно слышимый диапазон 16 Гц </a:t>
            </a:r>
            <a:r>
              <a:rPr lang="ru-RU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20 кГц разбивают на полосы частот и определяют звуковое давление, интенсивность или звуковую мощность, приходящиеся на каждую полосу.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Как правило,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спектр шума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уровнями названных величин, распределенными по </a:t>
            </a: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октавным полосам частот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Полоса частот, верхняя граница которой превышает нижнюю в два раза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, называется 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октавой.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Для более детального исследования шумов иногда используются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третьеоктавные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полосы частот, для которых</a:t>
            </a:r>
          </a:p>
          <a:p>
            <a:pPr algn="ctr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4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1,26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66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5395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A11D0553-59AC-40BE-8345-6CB128AC02F9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24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863587" y="-135396"/>
            <a:ext cx="7820037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Октавные и </a:t>
            </a:r>
            <a:r>
              <a:rPr lang="ru-RU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третьоктавные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полосы частот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5588" y="3135313"/>
          <a:ext cx="5441950" cy="3470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13983"/>
                <a:gridCol w="1662818"/>
                <a:gridCol w="1965149"/>
              </a:tblGrid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f</a:t>
                      </a:r>
                      <a:r>
                        <a:rPr lang="en-US" sz="1800" baseline="-25000" dirty="0" err="1">
                          <a:effectLst/>
                        </a:rPr>
                        <a:t>сг</a:t>
                      </a:r>
                      <a:r>
                        <a:rPr lang="en-US" sz="1800" baseline="-250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Гц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, Гц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, </a:t>
                      </a:r>
                      <a:r>
                        <a:rPr lang="en-US" sz="1800" dirty="0" err="1">
                          <a:effectLst/>
                        </a:rPr>
                        <a:t>Гц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31,5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22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44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63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44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88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125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88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177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250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177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355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355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710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710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1420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1420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2840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4000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2840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5680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8000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5680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11360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</a:tbl>
          </a:graphicData>
        </a:graphic>
      </p:graphicFrame>
      <p:sp>
        <p:nvSpPr>
          <p:cNvPr id="21558" name="Rectangle 3"/>
          <p:cNvSpPr>
            <a:spLocks noChangeArrowheads="1"/>
          </p:cNvSpPr>
          <p:nvPr/>
        </p:nvSpPr>
        <p:spPr bwMode="auto">
          <a:xfrm>
            <a:off x="5724525" y="3194050"/>
            <a:ext cx="3276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частотной характеристике</a:t>
            </a: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различают шумы:</a:t>
            </a:r>
            <a:endParaRPr lang="en-US" sz="1800" dirty="0">
              <a:solidFill>
                <a:srgbClr val="394B5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Низкочастотные</a:t>
            </a:r>
            <a:endParaRPr lang="en-US" sz="1800" dirty="0">
              <a:solidFill>
                <a:srgbClr val="394B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en-US" sz="1800" baseline="-30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&lt; 250);</a:t>
            </a:r>
            <a:r>
              <a:rPr lang="en-US" sz="16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18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Cреднечастотные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(250 &lt; </a:t>
            </a:r>
            <a:r>
              <a:rPr lang="en-US" sz="18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en-US" sz="1800" baseline="-30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&lt;= 500);</a:t>
            </a:r>
            <a:r>
              <a:rPr lang="en-US" sz="16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Высокочастотные</a:t>
            </a:r>
            <a:endParaRPr lang="en-US" sz="1800" dirty="0">
              <a:solidFill>
                <a:srgbClr val="394B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(500 &lt; </a:t>
            </a:r>
            <a:r>
              <a:rPr lang="en-US" sz="18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en-US" sz="1800" baseline="-30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&lt;= </a:t>
            </a:r>
            <a:r>
              <a:rPr lang="en-US" sz="16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8000).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0465" y="978602"/>
            <a:ext cx="8782015" cy="1524456"/>
          </a:xfrm>
          <a:prstGeom prst="rect">
            <a:avLst/>
          </a:prstGeom>
          <a:blipFill rotWithShape="1">
            <a:blip r:embed="rId2" cstate="print"/>
            <a:stretch>
              <a:fillRect l="-694" t="-1600" r="-208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560" name="Rectangle 6"/>
          <p:cNvSpPr>
            <a:spLocks noChangeArrowheads="1"/>
          </p:cNvSpPr>
          <p:nvPr/>
        </p:nvSpPr>
        <p:spPr bwMode="auto">
          <a:xfrm>
            <a:off x="244475" y="2314575"/>
            <a:ext cx="864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1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стандартный ряд среднегеометрических частот</a:t>
            </a:r>
            <a:r>
              <a:rPr lang="ru-RU" sz="1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октавных полос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в которых рассматриваются спектры шумов</a:t>
            </a:r>
            <a:r>
              <a:rPr lang="en-US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aseline="-30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 мин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= 31,5 Гц, </a:t>
            </a:r>
            <a:r>
              <a:rPr lang="en-US" sz="18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aseline="-30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 макс 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= 8000 Гц).</a:t>
            </a:r>
            <a:r>
              <a:rPr lang="ru-RU" sz="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12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575"/>
            <a:ext cx="8229600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ГОСТ 12.1.050-86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МЕТОДЫ ИЗМЕРЕНИЯ ШУМА НА РАБОЧИХ МЕСТАХ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9425"/>
            <a:ext cx="8856663" cy="4033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ru-RU" sz="1800" b="0" dirty="0"/>
          </a:p>
          <a:p>
            <a:pPr>
              <a:defRPr/>
            </a:pPr>
            <a:r>
              <a:rPr lang="ru-RU" sz="2000" b="0" dirty="0"/>
              <a:t>д</a:t>
            </a:r>
            <a:r>
              <a:rPr lang="ru-RU" sz="2000" b="0" dirty="0" smtClean="0"/>
              <a:t>опускается </a:t>
            </a:r>
            <a:r>
              <a:rPr lang="ru-RU" sz="2000" b="0" dirty="0"/>
              <a:t>определять дозу шума</a:t>
            </a:r>
            <a:endParaRPr lang="ru-RU" sz="2000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02286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5D4B99E0-369D-49E2-8AB2-D0710B24F04A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25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79388" y="1016000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Устанавливаются следующие измеряемые и рассчитываемые величины в зависимости от временных характеристик шума:</a:t>
            </a:r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179388" y="5807075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Эквивалентные уровни звука должны быть приведены (нормализованы) к 8-часовой рабочей смене (рабочему дню) или 40-часовой рабочей неделе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63466" y="2004993"/>
          <a:ext cx="8580555" cy="324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76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2220" y="6309320"/>
            <a:ext cx="2133600" cy="365125"/>
          </a:xfrm>
        </p:spPr>
        <p:txBody>
          <a:bodyPr/>
          <a:lstStyle/>
          <a:p>
            <a:pPr>
              <a:defRPr/>
            </a:pPr>
            <a:fld id="{5010A743-4390-43FD-9A74-6170689E188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7604" y="224644"/>
            <a:ext cx="6520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Идентификация. Источники факторов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502E72-3EDA-427D-BBE2-1812347D8035}" type="slidenum">
              <a:rPr lang="en-US" sz="3600">
                <a:solidFill>
                  <a:srgbClr val="6F91C2"/>
                </a:solidFill>
              </a:rPr>
              <a:pPr algn="r" eaLnBrk="1" hangingPunct="1"/>
              <a:t>26</a:t>
            </a:fld>
            <a:endParaRPr lang="en-US" sz="3600" dirty="0">
              <a:solidFill>
                <a:srgbClr val="6F91C2"/>
              </a:solidFill>
            </a:endParaRPr>
          </a:p>
        </p:txBody>
      </p:sp>
      <p:pic>
        <p:nvPicPr>
          <p:cNvPr id="1028" name="Picture 4" descr="http://im7-tub-ru.yandex.net/i?id=176491082-49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394985"/>
            <a:ext cx="2520000" cy="1889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prutmarket.ru/images/img_b/2222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1392494"/>
            <a:ext cx="2520000" cy="189249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taprom.ru/board_foto/1376559370foto2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92494"/>
            <a:ext cx="2520000" cy="189249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54926526-04-72&amp;n=2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r="5783"/>
          <a:stretch/>
        </p:blipFill>
        <p:spPr bwMode="auto">
          <a:xfrm>
            <a:off x="3095836" y="3753034"/>
            <a:ext cx="2520000" cy="188782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6-tub-ru.yandex.net/i?id=359060918-62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" y="3753033"/>
            <a:ext cx="2520000" cy="189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imf.com.ua/catalog/images/dir257/12065779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753033"/>
            <a:ext cx="2520000" cy="188782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ая выноска 47"/>
          <p:cNvSpPr/>
          <p:nvPr/>
        </p:nvSpPr>
        <p:spPr>
          <a:xfrm>
            <a:off x="2245263" y="4658835"/>
            <a:ext cx="1473651" cy="1353959"/>
          </a:xfrm>
          <a:prstGeom prst="wedgeRectCallout">
            <a:avLst>
              <a:gd name="adj1" fmla="val 62777"/>
              <a:gd name="adj2" fmla="val -838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3945307" y="4670076"/>
            <a:ext cx="1473651" cy="1353959"/>
          </a:xfrm>
          <a:prstGeom prst="wedgeRectCallout">
            <a:avLst>
              <a:gd name="adj1" fmla="val -16196"/>
              <a:gd name="adj2" fmla="val -846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5619204" y="4670077"/>
            <a:ext cx="1473651" cy="1353959"/>
          </a:xfrm>
          <a:prstGeom prst="wedgeRectCallout">
            <a:avLst>
              <a:gd name="adj1" fmla="val 7778"/>
              <a:gd name="adj2" fmla="val -8387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7242397" y="4651851"/>
            <a:ext cx="1473651" cy="1353959"/>
          </a:xfrm>
          <a:prstGeom prst="wedgeRectCallout">
            <a:avLst>
              <a:gd name="adj1" fmla="val -9144"/>
              <a:gd name="adj2" fmla="val -846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476031" y="4670076"/>
            <a:ext cx="1473651" cy="1353959"/>
          </a:xfrm>
          <a:prstGeom prst="wedgeRectCallout">
            <a:avLst>
              <a:gd name="adj1" fmla="val -31003"/>
              <a:gd name="adj2" fmla="val -8233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50938" y="-11113"/>
            <a:ext cx="6913562" cy="99218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Области восприятия уровней интенсивности звука</a:t>
            </a:r>
          </a:p>
        </p:txBody>
      </p:sp>
      <p:sp>
        <p:nvSpPr>
          <p:cNvPr id="133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F2D262-7B18-4499-ABC5-6AB045952A44}" type="slidenum">
              <a:rPr lang="en-US" sz="3600">
                <a:solidFill>
                  <a:srgbClr val="6F91C2"/>
                </a:solidFill>
              </a:rPr>
              <a:pPr algn="r" eaLnBrk="1" hangingPunct="1"/>
              <a:t>27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3645024"/>
            <a:ext cx="2700300" cy="540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15817" y="3645024"/>
            <a:ext cx="1296143" cy="540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20166" y="3374994"/>
            <a:ext cx="4923834" cy="10801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5516" y="3769586"/>
            <a:ext cx="270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16     20     30     40     50     60     70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24023" y="3777663"/>
            <a:ext cx="128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80     90     100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220166" y="3769586"/>
            <a:ext cx="4619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110          120          130          140          150          160          170</a:t>
            </a:r>
            <a:endParaRPr lang="ru-RU" dirty="0"/>
          </a:p>
        </p:txBody>
      </p:sp>
      <p:pic>
        <p:nvPicPr>
          <p:cNvPr id="30" name="Picture 26" descr="http://www.bel-avia.ru/download/file.php?id=4128&amp;sid=88f9318befc24d11ed2200ae1df6bfa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b="5762"/>
          <a:stretch/>
        </p:blipFill>
        <p:spPr bwMode="auto">
          <a:xfrm>
            <a:off x="547645" y="4752494"/>
            <a:ext cx="1412766" cy="11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ая выноска 31"/>
          <p:cNvSpPr/>
          <p:nvPr/>
        </p:nvSpPr>
        <p:spPr>
          <a:xfrm>
            <a:off x="496778" y="1844134"/>
            <a:ext cx="1473651" cy="1353959"/>
          </a:xfrm>
          <a:prstGeom prst="wedgeRectCallout">
            <a:avLst>
              <a:gd name="adj1" fmla="val -4209"/>
              <a:gd name="adj2" fmla="val 8113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http://img0.liveinternet.ru/images/attach/c/4/87/731/87731658_derevn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2"/>
          <a:stretch/>
        </p:blipFill>
        <p:spPr bwMode="auto">
          <a:xfrm>
            <a:off x="529982" y="1978298"/>
            <a:ext cx="1407244" cy="11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ая выноска 34"/>
          <p:cNvSpPr/>
          <p:nvPr/>
        </p:nvSpPr>
        <p:spPr>
          <a:xfrm>
            <a:off x="2260135" y="1844134"/>
            <a:ext cx="1473651" cy="1353959"/>
          </a:xfrm>
          <a:prstGeom prst="wedgeRectCallout">
            <a:avLst>
              <a:gd name="adj1" fmla="val 31046"/>
              <a:gd name="adj2" fmla="val 811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0" descr="http://lol54.ru/uploads/posts/2009-02/thumbs/1235061105_1-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/>
        </p:blipFill>
        <p:spPr bwMode="auto">
          <a:xfrm>
            <a:off x="2297389" y="4728036"/>
            <a:ext cx="1392273" cy="12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gepard.by/foto_tovara/elektoinstrument/otboynie_molotki/bosch/GSH_5_CE/gsh_5_ce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1" b="6397"/>
          <a:stretch/>
        </p:blipFill>
        <p:spPr bwMode="auto">
          <a:xfrm>
            <a:off x="2289952" y="1940893"/>
            <a:ext cx="1384274" cy="11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ая выноска 38"/>
          <p:cNvSpPr/>
          <p:nvPr/>
        </p:nvSpPr>
        <p:spPr>
          <a:xfrm>
            <a:off x="3961454" y="1844134"/>
            <a:ext cx="1473651" cy="1353959"/>
          </a:xfrm>
          <a:prstGeom prst="wedgeRectCallout">
            <a:avLst>
              <a:gd name="adj1" fmla="val 70938"/>
              <a:gd name="adj2" fmla="val 819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5617135" y="1839548"/>
            <a:ext cx="1473651" cy="1353959"/>
          </a:xfrm>
          <a:prstGeom prst="wedgeRectCallout">
            <a:avLst>
              <a:gd name="adj1" fmla="val 52092"/>
              <a:gd name="adj2" fmla="val 8421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8" descr="http://img0.liveinternet.ru/images/attach/c/5/88/277/88277352_4000491_Venskii_f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/>
          <a:stretch/>
        </p:blipFill>
        <p:spPr bwMode="auto">
          <a:xfrm>
            <a:off x="4031940" y="4728036"/>
            <a:ext cx="1340165" cy="12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ttp://www.citysmile.org/uploads/posts/2011-11/CitySmile.ORG_desktop-wallpapers-122-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14513"/>
          <a:stretch/>
        </p:blipFill>
        <p:spPr bwMode="auto">
          <a:xfrm>
            <a:off x="5687887" y="4783533"/>
            <a:ext cx="1368389" cy="11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ra.foto.radikal.ru/0707/e9/8245fd94b7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r="17388"/>
          <a:stretch/>
        </p:blipFill>
        <p:spPr bwMode="auto">
          <a:xfrm>
            <a:off x="4018300" y="1917529"/>
            <a:ext cx="1359958" cy="12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structure.mil.ru/images/military/military/photo/SAV_9246%281%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6327"/>
          <a:stretch/>
        </p:blipFill>
        <p:spPr bwMode="auto">
          <a:xfrm>
            <a:off x="5651883" y="1940893"/>
            <a:ext cx="1404156" cy="12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ая выноска 45"/>
          <p:cNvSpPr/>
          <p:nvPr/>
        </p:nvSpPr>
        <p:spPr>
          <a:xfrm>
            <a:off x="7242397" y="1839548"/>
            <a:ext cx="1473651" cy="1353959"/>
          </a:xfrm>
          <a:prstGeom prst="wedgeRectCallout">
            <a:avLst>
              <a:gd name="adj1" fmla="val 33759"/>
              <a:gd name="adj2" fmla="val 819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://media.ifmo.ru/images/photo/big/p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" r="31211" b="11074"/>
          <a:stretch/>
        </p:blipFill>
        <p:spPr bwMode="auto">
          <a:xfrm>
            <a:off x="7299102" y="1952047"/>
            <a:ext cx="1374184" cy="11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http://img0.liveinternet.ru/images/attach/c/4/78/700/78700778_1317573248_98458_or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13627" b="9337"/>
          <a:stretch/>
        </p:blipFill>
        <p:spPr bwMode="auto">
          <a:xfrm>
            <a:off x="7272300" y="4810125"/>
            <a:ext cx="1404157" cy="11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50938" y="-11113"/>
            <a:ext cx="6913562" cy="992188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Условия при которых фактор не идентифицируется</a:t>
            </a:r>
          </a:p>
        </p:txBody>
      </p:sp>
      <p:sp>
        <p:nvSpPr>
          <p:cNvPr id="133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F2D262-7B18-4499-ABC5-6AB045952A44}" type="slidenum">
              <a:rPr lang="en-US" sz="3600">
                <a:solidFill>
                  <a:srgbClr val="6F91C2"/>
                </a:solidFill>
              </a:rPr>
              <a:pPr algn="r" eaLnBrk="1" hangingPunct="1"/>
              <a:t>28</a:t>
            </a:fld>
            <a:endParaRPr lang="en-US" sz="3600">
              <a:solidFill>
                <a:srgbClr val="6F91C2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21821534"/>
              </p:ext>
            </p:extLst>
          </p:nvPr>
        </p:nvGraphicFramePr>
        <p:xfrm>
          <a:off x="143508" y="762000"/>
          <a:ext cx="92357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st.free-lance.ru/users/hans_sliver/upload/f_48fdf4dbdb02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83"/>
          <a:stretch/>
        </p:blipFill>
        <p:spPr bwMode="auto">
          <a:xfrm>
            <a:off x="3671900" y="4299201"/>
            <a:ext cx="2013835" cy="20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zhevskinfo.ru/pictures/news/246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3" y="4308408"/>
            <a:ext cx="2952329" cy="1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akhodka-online.ru/uploads/posts/2013-07/1373809019_16a3b60bf7eb5e325993a3e653c74ad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49" y="4342865"/>
            <a:ext cx="2772308" cy="19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-6807"/>
            <a:ext cx="6949008" cy="955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Нормативные документы </a:t>
            </a:r>
          </a:p>
        </p:txBody>
      </p:sp>
      <p:pic>
        <p:nvPicPr>
          <p:cNvPr id="4098" name="Picture 2" descr="G:\АМО\Метод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4" y="1326735"/>
            <a:ext cx="1548172" cy="212476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3268" y="1967128"/>
            <a:ext cx="1844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Методика проведения специальной оценки условий труда, утвержденная приказом Минтруда России от 24 января 2014 г. № 33н</a:t>
            </a:r>
          </a:p>
        </p:txBody>
      </p:sp>
      <p:pic>
        <p:nvPicPr>
          <p:cNvPr id="4099" name="Picture 3" descr="G:\АМО\СН 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4" y="4310314"/>
            <a:ext cx="1548172" cy="212944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27768" y="4310314"/>
            <a:ext cx="1827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СанПиН 4616-88 Санитарные правила по гигиене труда водителей автомобилей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19572" y="4310314"/>
            <a:ext cx="3528392" cy="212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3904" y="4229977"/>
            <a:ext cx="3942072" cy="2244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 smtClean="0">
                <a:solidFill>
                  <a:srgbClr val="6F91C2"/>
                </a:solidFill>
              </a:rPr>
              <a:pPr algn="r" eaLnBrk="1" hangingPunct="1"/>
              <a:t>29</a:t>
            </a:fld>
            <a:endParaRPr lang="en-US" sz="3600" dirty="0">
              <a:solidFill>
                <a:srgbClr val="6F91C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29" y="4314343"/>
            <a:ext cx="1574409" cy="22322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2611769" y="4310314"/>
            <a:ext cx="182704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dirty="0"/>
              <a:t>СН 2.2.4/2.1.8.562-96. 2.2.4. </a:t>
            </a:r>
            <a:r>
              <a:rPr lang="ru-RU" dirty="0" smtClean="0"/>
              <a:t>Шум </a:t>
            </a:r>
            <a:r>
              <a:rPr lang="ru-RU" dirty="0"/>
              <a:t>на рабочих местах, в помещениях жилых, общественных зданий и на территории жилой застройки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38818" y="4252549"/>
            <a:ext cx="3942072" cy="2244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429903" y="4229977"/>
            <a:ext cx="4033829" cy="2281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8084" y="1650453"/>
            <a:ext cx="3240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2"/>
                </a:solidFill>
              </a:rPr>
              <a:t>В Российской Федерации </a:t>
            </a:r>
            <a:r>
              <a:rPr lang="ru-RU" sz="1800" dirty="0" smtClean="0">
                <a:solidFill>
                  <a:schemeClr val="accent2"/>
                </a:solidFill>
              </a:rPr>
              <a:t>за гигиенический </a:t>
            </a:r>
            <a:r>
              <a:rPr lang="ru-RU" sz="1800" dirty="0">
                <a:solidFill>
                  <a:schemeClr val="accent2"/>
                </a:solidFill>
              </a:rPr>
              <a:t>норматив принимаются уровни звука и эквивалентные уровни звука </a:t>
            </a:r>
            <a:r>
              <a:rPr lang="ru-RU" sz="1800" dirty="0" smtClean="0">
                <a:solidFill>
                  <a:schemeClr val="accent2"/>
                </a:solidFill>
              </a:rPr>
              <a:t>50 </a:t>
            </a:r>
            <a:r>
              <a:rPr lang="ru-RU" sz="1800" dirty="0">
                <a:solidFill>
                  <a:schemeClr val="accent2"/>
                </a:solidFill>
              </a:rPr>
              <a:t>– 80 </a:t>
            </a:r>
            <a:r>
              <a:rPr lang="ru-RU" sz="1800" dirty="0" smtClean="0">
                <a:solidFill>
                  <a:schemeClr val="accent2"/>
                </a:solidFill>
              </a:rPr>
              <a:t>дБ. </a:t>
            </a:r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876" y="-99392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Звуковые колебания частиц упругой среды</a:t>
            </a:r>
            <a:endParaRPr lang="ru-RU" sz="3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782725E4-4671-46CE-BBCC-D5C418E8DD4F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eaLnBrk="1" hangingPunct="1"/>
              <a:t>3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7" descr="Описание: колеб ч-ц.jpg (10002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89025"/>
            <a:ext cx="4500563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294188" y="4960938"/>
            <a:ext cx="503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39750" eaLnBrk="0" hangingPunct="0"/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i="1" baseline="-30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- амплитуда колебаний;</a:t>
            </a:r>
          </a:p>
          <a:p>
            <a:pPr indent="539750" eaLnBrk="0" hangingPunct="0"/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угловая частота; 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частота колебаний. </a:t>
            </a:r>
            <a:endParaRPr lang="ru-RU" sz="7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4459288" y="4387850"/>
            <a:ext cx="225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3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4859338" y="245745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в виде функции времени </a:t>
            </a:r>
            <a:r>
              <a:rPr lang="ru-RU" sz="20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a = a(t)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Прямоугольник 10"/>
          <p:cNvSpPr>
            <a:spLocks noChangeArrowheads="1"/>
          </p:cNvSpPr>
          <p:nvPr/>
        </p:nvSpPr>
        <p:spPr bwMode="auto">
          <a:xfrm>
            <a:off x="4319588" y="3470275"/>
            <a:ext cx="485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Простейший процесс описывается синусоидой: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Прямоугольник 11"/>
          <p:cNvSpPr>
            <a:spLocks noChangeArrowheads="1"/>
          </p:cNvSpPr>
          <p:nvPr/>
        </p:nvSpPr>
        <p:spPr bwMode="auto">
          <a:xfrm>
            <a:off x="215900" y="5876925"/>
            <a:ext cx="8751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Гармонические колебания с амплитудой </a:t>
            </a:r>
            <a:r>
              <a:rPr lang="ru-RU" sz="24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ru-RU" sz="2400" i="1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ru-RU" sz="24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и частотой </a:t>
            </a:r>
            <a:r>
              <a:rPr lang="ru-RU" sz="24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24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называются </a:t>
            </a:r>
            <a:r>
              <a:rPr lang="ru-RU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тоном</a:t>
            </a:r>
            <a:r>
              <a:rPr lang="ru-RU" sz="24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0052" y="3949125"/>
            <a:ext cx="3669796" cy="58477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9811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93"/>
            <a:ext cx="8229600" cy="93273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Нормирование шума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4413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30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Сравнительный анализ нормирования в рамках СОУТ и гигиенического нормирования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290080"/>
              </p:ext>
            </p:extLst>
          </p:nvPr>
        </p:nvGraphicFramePr>
        <p:xfrm>
          <a:off x="0" y="944724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DEB28C-454A-4212-8065-ABE94456ACDF}" type="slidenum">
              <a:rPr lang="en-US" sz="3600">
                <a:solidFill>
                  <a:srgbClr val="6F91C2"/>
                </a:solidFill>
              </a:rPr>
              <a:pPr algn="r" eaLnBrk="1" hangingPunct="1"/>
              <a:t>31</a:t>
            </a:fld>
            <a:endParaRPr lang="en-US" sz="3600" dirty="0">
              <a:solidFill>
                <a:srgbClr val="6F91C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23828" y="4979745"/>
            <a:ext cx="0" cy="5040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5342" y="3573016"/>
            <a:ext cx="46405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Сравнительный анализ нормирования в рамках СОУТ и АРМ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b="1" smtClean="0"/>
              <a:pPr>
                <a:defRPr/>
              </a:pPr>
              <a:t>32</a:t>
            </a:fld>
            <a:endParaRPr lang="ru-RU" b="1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DEB28C-454A-4212-8065-ABE94456ACDF}" type="slidenum">
              <a:rPr lang="en-US" sz="3600" b="1">
                <a:solidFill>
                  <a:srgbClr val="6F91C2"/>
                </a:solidFill>
              </a:rPr>
              <a:pPr algn="r" eaLnBrk="1" hangingPunct="1"/>
              <a:t>32</a:t>
            </a:fld>
            <a:endParaRPr lang="en-US" sz="3600" b="1" dirty="0">
              <a:solidFill>
                <a:srgbClr val="6F91C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76056" y="1520788"/>
            <a:ext cx="36004" cy="18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96336" y="148478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9B9B9B"/>
                </a:solidFill>
              </a:rPr>
              <a:t>СОУТ</a:t>
            </a:r>
            <a:endParaRPr lang="ru-RU" sz="2000" b="1" dirty="0">
              <a:solidFill>
                <a:srgbClr val="9B9B9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532" y="151672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9B9B9B"/>
                </a:solidFill>
              </a:rPr>
              <a:t>АРМ</a:t>
            </a:r>
            <a:endParaRPr lang="ru-RU" sz="2000" b="1" dirty="0">
              <a:solidFill>
                <a:srgbClr val="9B9B9B"/>
              </a:solidFill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683568" y="2024844"/>
            <a:ext cx="4196330" cy="11524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/>
              <a:t>СН 2.2.4/2.1.8.562-96 "Шум на рабочих местах, в помещениях жилых, общественных зданий и на территории жилой застройки. Санитарные нормы"</a:t>
            </a:r>
            <a:endParaRPr lang="ru-RU" sz="1600" b="0" kern="1200" dirty="0"/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5539532" y="2024844"/>
            <a:ext cx="3028912" cy="936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/>
              <a:t>Приложение № 11 к Методике проведения специальной оценки условий труда</a:t>
            </a:r>
            <a:endParaRPr lang="ru-RU" sz="1600" b="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3825044"/>
            <a:ext cx="442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от</a:t>
            </a:r>
            <a:r>
              <a:rPr lang="ru-RU" sz="4000" b="1" dirty="0" smtClean="0">
                <a:solidFill>
                  <a:srgbClr val="FF0000"/>
                </a:solidFill>
              </a:rPr>
              <a:t> 40 </a:t>
            </a:r>
            <a:r>
              <a:rPr lang="ru-RU" sz="1800" b="1" dirty="0" smtClean="0">
                <a:solidFill>
                  <a:srgbClr val="FF0000"/>
                </a:solidFill>
              </a:rPr>
              <a:t>до</a:t>
            </a:r>
            <a:r>
              <a:rPr lang="ru-RU" sz="4000" b="1" dirty="0" smtClean="0">
                <a:solidFill>
                  <a:srgbClr val="FF0000"/>
                </a:solidFill>
              </a:rPr>
              <a:t> 80 дБ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4068" y="37890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80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дБ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7884" y="3356992"/>
            <a:ext cx="3122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Гигиенический норматив</a:t>
            </a:r>
            <a:endParaRPr lang="ru-RU" sz="2000" dirty="0"/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431541" y="4509120"/>
            <a:ext cx="2664296" cy="13321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0000"/>
                </a:solidFill>
              </a:rPr>
              <a:t>Возможность выбора различных нормативов для разных рабочих мест</a:t>
            </a:r>
            <a:endParaRPr lang="ru-RU" sz="1800" b="1" kern="1200" dirty="0">
              <a:solidFill>
                <a:srgbClr val="00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148064" y="3969060"/>
            <a:ext cx="36004" cy="1188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4"/>
          <p:cNvSpPr/>
          <p:nvPr/>
        </p:nvSpPr>
        <p:spPr>
          <a:xfrm>
            <a:off x="6624228" y="3897052"/>
            <a:ext cx="2052228" cy="12601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0000"/>
                </a:solidFill>
              </a:rPr>
              <a:t>Единый норматив для любого рабочего места</a:t>
            </a:r>
            <a:endParaRPr lang="ru-RU" sz="1800" b="1" kern="1200" dirty="0">
              <a:solidFill>
                <a:srgbClr val="000000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4572000" y="562524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4211960" y="544522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211960" y="580526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3851920" y="5949280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3851920" y="5553236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3851920" y="5193196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3491880" y="5049180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3491880" y="5409220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>
            <a:off x="3491880" y="580526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3491880" y="616530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 flipH="1">
            <a:off x="5472100" y="5157192"/>
            <a:ext cx="1584176" cy="1080356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8D37-BD27-4521-BBB6-1C9094FDC5BD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7410" name="Picture 2" descr="http://www.bss-roehren.de/uploads/pics/world_map_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1" y="1110907"/>
            <a:ext cx="8800079" cy="45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26708" y="2628704"/>
            <a:ext cx="1227138" cy="390525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США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90, 85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590183" y="2049267"/>
            <a:ext cx="11334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Канада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87, 84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87634" y="1679598"/>
            <a:ext cx="828675" cy="360362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Россия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80 дБА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871421" y="2438423"/>
            <a:ext cx="11334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Страны ЕС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(87) дБА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65434" y="2225698"/>
            <a:ext cx="981075" cy="328612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Китай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70-90 дБА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001971" y="3589360"/>
            <a:ext cx="1522413" cy="550863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Австралия,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Новая Зеландия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дБА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165234" y="1714523"/>
            <a:ext cx="11334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Финляндия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 дБА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023946" y="2282848"/>
            <a:ext cx="1090613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Венгрия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 дБА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718896" y="3865585"/>
            <a:ext cx="755650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Чили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дБА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360496" y="2749573"/>
            <a:ext cx="8667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Израиль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дБА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416309" y="2922610"/>
            <a:ext cx="11080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Япония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90, 85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6684" y="1714523"/>
            <a:ext cx="1062037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Норвегия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85, 80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463559" y="1349398"/>
            <a:ext cx="1454150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Швеция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(90), 80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474546" y="2079648"/>
            <a:ext cx="1530350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Великобритания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(90), 85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76852" y="4522038"/>
            <a:ext cx="4784800" cy="19474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Tx/>
              <a:buAutoNum type="arabicPlain"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Значение нормируемого показателя, при котором необходимо организовать процедуру мониторинга слуха у работников.</a:t>
            </a:r>
          </a:p>
          <a:p>
            <a:pPr marL="228600" indent="-228600">
              <a:buFontTx/>
              <a:buAutoNum type="arabicPlain"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В скобках отражены предельные значения для инженерного или административного контроля.</a:t>
            </a:r>
          </a:p>
        </p:txBody>
      </p:sp>
      <p:sp>
        <p:nvSpPr>
          <p:cNvPr id="20" name="Название 1"/>
          <p:cNvSpPr>
            <a:spLocks noGrp="1"/>
          </p:cNvSpPr>
          <p:nvPr>
            <p:ph type="title"/>
          </p:nvPr>
        </p:nvSpPr>
        <p:spPr>
          <a:xfrm>
            <a:off x="1281113" y="-6350"/>
            <a:ext cx="6434137" cy="9445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Нормативные значения уровней шума в санитарном законодательстве стран мира</a:t>
            </a:r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 bwMode="auto">
          <a:xfrm>
            <a:off x="6758732" y="228257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33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азвание 1"/>
          <p:cNvSpPr>
            <a:spLocks noGrp="1"/>
          </p:cNvSpPr>
          <p:nvPr>
            <p:ph type="title"/>
          </p:nvPr>
        </p:nvSpPr>
        <p:spPr>
          <a:xfrm>
            <a:off x="1009650" y="-6350"/>
            <a:ext cx="7370763" cy="9445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История классификация условий труда по </a:t>
            </a:r>
            <a:r>
              <a:rPr lang="ru-RU" sz="2000" dirty="0" smtClean="0">
                <a:solidFill>
                  <a:srgbClr val="FFFFFF"/>
                </a:solidFill>
                <a:cs typeface="Arial" charset="0"/>
              </a:rPr>
              <a:t>фактору</a:t>
            </a:r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 «шум» в санитарном законодательстве России</a:t>
            </a:r>
          </a:p>
        </p:txBody>
      </p:sp>
      <p:sp>
        <p:nvSpPr>
          <p:cNvPr id="512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6DF595-CF27-4621-AE6A-D6CD5BD47601}" type="slidenum">
              <a:rPr kumimoji="0" lang="en-US" sz="3600">
                <a:solidFill>
                  <a:srgbClr val="6F91C2"/>
                </a:solidFill>
              </a:rPr>
              <a:pPr algn="r" eaLnBrk="1" hangingPunct="1"/>
              <a:t>34</a:t>
            </a:fld>
            <a:endParaRPr kumimoji="0" lang="en-US" sz="3600">
              <a:solidFill>
                <a:srgbClr val="6F91C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1564207"/>
              </p:ext>
            </p:extLst>
          </p:nvPr>
        </p:nvGraphicFramePr>
        <p:xfrm>
          <a:off x="0" y="1201003"/>
          <a:ext cx="8991600" cy="533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392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736725"/>
            <a:ext cx="368839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Название 1"/>
          <p:cNvSpPr>
            <a:spLocks noGrp="1"/>
          </p:cNvSpPr>
          <p:nvPr>
            <p:ph type="title"/>
          </p:nvPr>
        </p:nvSpPr>
        <p:spPr>
          <a:xfrm>
            <a:off x="1009650" y="-6350"/>
            <a:ext cx="7370763" cy="9445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FFFF"/>
                </a:solidFill>
              </a:rPr>
              <a:t>Методика измерения шума</a:t>
            </a:r>
          </a:p>
        </p:txBody>
      </p:sp>
      <p:sp>
        <p:nvSpPr>
          <p:cNvPr id="4099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AFEE5D-DDB1-404D-9F3A-9A793F4F51B8}" type="slidenum">
              <a:rPr kumimoji="0" lang="en-US" sz="3600">
                <a:solidFill>
                  <a:srgbClr val="6F91C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kumimoji="0" lang="en-US" sz="3600">
              <a:solidFill>
                <a:srgbClr val="6F91C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9800" y="973138"/>
            <a:ext cx="4356100" cy="758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МУ №1844-78 «Методические указания по проведению измерений и гигиенической оценки шумов на рабочих местах» </a:t>
            </a: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6472621" y="2424296"/>
            <a:ext cx="120650" cy="15144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35663" y="2671906"/>
            <a:ext cx="269543" cy="10952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1,5 м от пола</a:t>
            </a:r>
          </a:p>
        </p:txBody>
      </p:sp>
      <p:sp>
        <p:nvSpPr>
          <p:cNvPr id="12" name="Двойная стрелка вверх/вниз 11"/>
          <p:cNvSpPr/>
          <p:nvPr/>
        </p:nvSpPr>
        <p:spPr>
          <a:xfrm rot="5400000">
            <a:off x="6036548" y="2069714"/>
            <a:ext cx="113159" cy="521976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18471" y="2387281"/>
            <a:ext cx="1011758" cy="3852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8138" y="977900"/>
            <a:ext cx="4356100" cy="758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Межгосударственный стандарт ГОСТ 12.1.050-86 «Система стандартов безопасности труда. Методы измерения шума на рабочих местах»</a:t>
            </a:r>
          </a:p>
        </p:txBody>
      </p:sp>
      <p:pic>
        <p:nvPicPr>
          <p:cNvPr id="4112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736725"/>
            <a:ext cx="35083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6485" y="1733382"/>
            <a:ext cx="692253" cy="22022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 присутствии работника, для положений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«сидя» и «стоя»</a:t>
            </a:r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2206625" y="2376488"/>
            <a:ext cx="120650" cy="15144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03447" y="2692929"/>
            <a:ext cx="390425" cy="10952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 уровне головы</a:t>
            </a:r>
          </a:p>
        </p:txBody>
      </p:sp>
      <p:sp>
        <p:nvSpPr>
          <p:cNvPr id="26" name="Двойная стрелка вверх/вниз 25"/>
          <p:cNvSpPr/>
          <p:nvPr/>
        </p:nvSpPr>
        <p:spPr>
          <a:xfrm rot="2700000">
            <a:off x="1547813" y="2282825"/>
            <a:ext cx="144462" cy="1062038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16000" y="3311525"/>
            <a:ext cx="1039813" cy="4556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pic>
        <p:nvPicPr>
          <p:cNvPr id="1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4077072"/>
            <a:ext cx="37163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Двойная стрелка вверх/вниз 18"/>
          <p:cNvSpPr/>
          <p:nvPr/>
        </p:nvSpPr>
        <p:spPr>
          <a:xfrm>
            <a:off x="5974179" y="5474580"/>
            <a:ext cx="119062" cy="906463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11611" y="5314220"/>
            <a:ext cx="390425" cy="10952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 уровне головы</a:t>
            </a:r>
          </a:p>
        </p:txBody>
      </p:sp>
      <p:sp>
        <p:nvSpPr>
          <p:cNvPr id="24" name="Двойная стрелка вверх/вниз 23"/>
          <p:cNvSpPr/>
          <p:nvPr/>
        </p:nvSpPr>
        <p:spPr>
          <a:xfrm rot="19500000">
            <a:off x="6026566" y="4672893"/>
            <a:ext cx="133350" cy="64452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08173" y="4280135"/>
            <a:ext cx="1627187" cy="254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4179378"/>
            <a:ext cx="692253" cy="2304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 отсутствие работника (предпочтительнее)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1" y="4179180"/>
            <a:ext cx="35321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Двойная стрелка вверх/вниз 30"/>
          <p:cNvSpPr/>
          <p:nvPr/>
        </p:nvSpPr>
        <p:spPr>
          <a:xfrm>
            <a:off x="2800766" y="4409368"/>
            <a:ext cx="119063" cy="19716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2586454" y="4409368"/>
            <a:ext cx="119062" cy="12985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13635" y="4447139"/>
            <a:ext cx="684231" cy="14808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«сидя» на высоте 0,91 </a:t>
            </a:r>
            <a:r>
              <a:rPr lang="ru-RU" sz="1200" b="1" u="sng" dirty="0">
                <a:solidFill>
                  <a:schemeClr val="tx1"/>
                </a:solidFill>
              </a:rPr>
              <a:t>+</a:t>
            </a:r>
            <a:r>
              <a:rPr lang="ru-RU" sz="1200" b="1" dirty="0">
                <a:solidFill>
                  <a:schemeClr val="tx1"/>
                </a:solidFill>
              </a:rPr>
              <a:t> 0,005 м от сидения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73311" y="4900927"/>
            <a:ext cx="684231" cy="14808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«стоя» на высоте 1,55 </a:t>
            </a:r>
            <a:r>
              <a:rPr lang="ru-RU" sz="1200" b="1" u="sng" dirty="0">
                <a:solidFill>
                  <a:schemeClr val="tx1"/>
                </a:solidFill>
              </a:rPr>
              <a:t>+</a:t>
            </a:r>
            <a:r>
              <a:rPr lang="ru-RU" sz="1200" b="1" dirty="0">
                <a:solidFill>
                  <a:schemeClr val="tx1"/>
                </a:solidFill>
              </a:rPr>
              <a:t> 0,075 м </a:t>
            </a:r>
            <a:r>
              <a:rPr lang="ru-RU" sz="1200" b="1">
                <a:solidFill>
                  <a:schemeClr val="tx1"/>
                </a:solidFill>
              </a:rPr>
              <a:t>от опоры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3629" y="4041068"/>
            <a:ext cx="1627187" cy="254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sp>
        <p:nvSpPr>
          <p:cNvPr id="36" name="Двойная стрелка вверх/вниз 35"/>
          <p:cNvSpPr/>
          <p:nvPr/>
        </p:nvSpPr>
        <p:spPr>
          <a:xfrm rot="5400000">
            <a:off x="3598485" y="3930736"/>
            <a:ext cx="117475" cy="957263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40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949325"/>
            <a:ext cx="8229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solidFill>
                  <a:srgbClr val="4E6FA4"/>
                </a:solidFill>
                <a:latin typeface="+mn-lt"/>
                <a:cs typeface="+mn-cs"/>
              </a:rPr>
              <a:t>При проведении </a:t>
            </a:r>
            <a:r>
              <a:rPr lang="ru-RU" sz="2800" kern="0" dirty="0" smtClean="0">
                <a:solidFill>
                  <a:srgbClr val="4E6FA4"/>
                </a:solidFill>
                <a:latin typeface="+mn-lt"/>
                <a:cs typeface="+mn-cs"/>
              </a:rPr>
              <a:t>измерений:</a:t>
            </a:r>
          </a:p>
          <a:p>
            <a:pPr marL="533400" indent="-342900" algn="just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kern="0" dirty="0" smtClean="0">
                <a:solidFill>
                  <a:srgbClr val="333333"/>
                </a:solidFill>
                <a:latin typeface="+mn-lt"/>
                <a:cs typeface="+mn-cs"/>
              </a:rPr>
              <a:t>Должно работать не менее </a:t>
            </a:r>
            <a:r>
              <a:rPr lang="ru-RU" sz="1800" b="1" kern="0" dirty="0" smtClean="0">
                <a:solidFill>
                  <a:srgbClr val="4E6FA4"/>
                </a:solidFill>
                <a:latin typeface="+mn-lt"/>
                <a:cs typeface="+mn-cs"/>
              </a:rPr>
              <a:t>2/3 технологического оборудования</a:t>
            </a:r>
            <a:r>
              <a:rPr lang="ru-RU" sz="1800" kern="0" dirty="0" smtClean="0">
                <a:solidFill>
                  <a:srgbClr val="333333"/>
                </a:solidFill>
                <a:latin typeface="+mn-lt"/>
                <a:cs typeface="+mn-cs"/>
              </a:rPr>
              <a:t>, используемого на рабочем месте</a:t>
            </a:r>
          </a:p>
          <a:p>
            <a:pPr marL="533400" indent="-342900" algn="just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kern="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Не </a:t>
            </a: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следует проводить их при разговорах работающих, а также при подаче различных звуковых сигналов (предупреждающих, информационных, телефонных звонков и т.д.) и при работе громкоговорящей связи</a:t>
            </a:r>
          </a:p>
          <a:p>
            <a:pPr marL="533400" indent="-342900" algn="just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kern="0" dirty="0">
                <a:solidFill>
                  <a:srgbClr val="4E6FA4"/>
                </a:solidFill>
                <a:latin typeface="+mn-lt"/>
                <a:cs typeface="Times New Roman" pitchFamily="18" charset="0"/>
              </a:rPr>
              <a:t>Микрофон</a:t>
            </a: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 закрепляют на операторе на расстоянии </a:t>
            </a:r>
            <a:r>
              <a:rPr lang="ru-RU" sz="1800" b="1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0,1 – 0,3 м от уха </a:t>
            </a: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на шлеме или плече с помощью </a:t>
            </a:r>
          </a:p>
          <a:p>
            <a:pPr marL="533400" indent="1588" algn="just" eaLnBrk="0" hangingPunct="0">
              <a:spcBef>
                <a:spcPct val="20000"/>
              </a:spcBef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рамки, а также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на ошейнике, чтобы не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препятствовать работе (при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отсутствии оператора - на высоте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(0,91 ± 0,05) м над центром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поверхности сидения, а для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стоячего рабочего места - на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высоте (1,550 ± 0,075) м )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800" b="1" kern="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800" b="1" kern="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483" name="Picture 7" descr="&amp;Kcy;&amp;acy;&amp;rcy;&amp;tcy;&amp;icy;&amp;ncy;&amp;kcy;&amp;acy; 88 &amp;icy;&amp;zcy; 14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37480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54BE8D-B055-47A9-8C22-36C0580528E7}" type="slidenum">
              <a:rPr lang="en-US" sz="3600">
                <a:solidFill>
                  <a:srgbClr val="6F91C2"/>
                </a:solidFill>
              </a:rPr>
              <a:pPr algn="r" eaLnBrk="1" hangingPunct="1"/>
              <a:t>36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1223963" y="0"/>
            <a:ext cx="6769100" cy="9445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ГОСТ 12.1.050-86</a:t>
            </a:r>
            <a:b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Методы измерения шума на рабочих местах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23963" y="0"/>
            <a:ext cx="6769100" cy="944563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ГОСТ 12.1.050-86</a:t>
            </a:r>
            <a:b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Методы измерения шума на рабочих местах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95288" y="1808163"/>
            <a:ext cx="82296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При проведении измерений в некоторых опорных временных интервалах их выбирают так, чтобы они охватывали </a:t>
            </a:r>
            <a:r>
              <a:rPr lang="ru-RU" sz="2000" b="1" dirty="0" smtClean="0">
                <a:solidFill>
                  <a:schemeClr val="accent1"/>
                </a:solidFill>
                <a:cs typeface="Times New Roman" pitchFamily="18" charset="0"/>
              </a:rPr>
              <a:t>все характерные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и повторяющиеся изо дня в день </a:t>
            </a:r>
            <a:r>
              <a:rPr lang="ru-RU" sz="2000" b="1" dirty="0" smtClean="0">
                <a:solidFill>
                  <a:schemeClr val="accent1"/>
                </a:solidFill>
                <a:cs typeface="Times New Roman" pitchFamily="18" charset="0"/>
              </a:rPr>
              <a:t>шумовые ситуации 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(важно выявить все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значительные изменения шума 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на рабочем месте, например на 5 дБ (</a:t>
            </a:r>
            <a:r>
              <a:rPr lang="ru-RU" sz="2000" dirty="0" err="1" smtClean="0">
                <a:solidFill>
                  <a:srgbClr val="333333"/>
                </a:solidFill>
                <a:cs typeface="Times New Roman" pitchFamily="18" charset="0"/>
              </a:rPr>
              <a:t>дБ</a:t>
            </a:r>
            <a:r>
              <a:rPr lang="ru-RU" sz="2000" i="1" dirty="0" err="1" smtClean="0">
                <a:solidFill>
                  <a:srgbClr val="333333"/>
                </a:solidFill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) и более).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0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В этом случае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результаты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измерения,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полученные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в различных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сменах, не будут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противоречивы</a:t>
            </a:r>
            <a:endParaRPr lang="ru-RU" sz="1800" dirty="0" smtClean="0">
              <a:solidFill>
                <a:srgbClr val="333333"/>
              </a:solidFill>
              <a:cs typeface="Times New Roman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1875"/>
            <a:ext cx="47847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7475CA-E63C-4CB4-897E-B755233BC7A0}" type="slidenum">
              <a:rPr lang="en-US" sz="3600">
                <a:solidFill>
                  <a:srgbClr val="6F91C2"/>
                </a:solidFill>
              </a:rPr>
              <a:pPr algn="r" eaLnBrk="1" hangingPunct="1"/>
              <a:t>37</a:t>
            </a:fld>
            <a:endParaRPr lang="en-US" sz="3600">
              <a:solidFill>
                <a:srgbClr val="6F91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719138" y="2503488"/>
            <a:ext cx="7777162" cy="4525962"/>
          </a:xfrm>
        </p:spPr>
        <p:txBody>
          <a:bodyPr/>
          <a:lstStyle/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4E6FA4"/>
                </a:solidFill>
                <a:cs typeface="Times New Roman" pitchFamily="18" charset="0"/>
              </a:rPr>
              <a:t>постоянного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шума не менее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15 с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;</a:t>
            </a:r>
            <a:endParaRPr lang="en-US" sz="20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непостоянного, в том числе </a:t>
            </a:r>
            <a:r>
              <a:rPr lang="ru-RU" sz="2000" dirty="0" smtClean="0">
                <a:solidFill>
                  <a:srgbClr val="4E6FA4"/>
                </a:solidFill>
                <a:cs typeface="Times New Roman" pitchFamily="18" charset="0"/>
              </a:rPr>
              <a:t>прерывистого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, шума она должна быть равна продолжительности по меньшей мере одного повторяющегося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рабочего цикла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или кратна нескольким рабочим циклам;</a:t>
            </a:r>
          </a:p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4E6FA4"/>
                </a:solidFill>
                <a:cs typeface="Times New Roman" pitchFamily="18" charset="0"/>
              </a:rPr>
              <a:t>непостоянного шума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, причины колебания которого не могут быть явно связаны с характером выполняемой работы, -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30 мин 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(три цикла измерений по 10 мин);</a:t>
            </a:r>
          </a:p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4E6FA4"/>
                </a:solidFill>
                <a:cs typeface="Times New Roman" pitchFamily="18" charset="0"/>
              </a:rPr>
              <a:t>импульсного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шума - не менее времени прохождения 10 импульсов (рекомендуется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15 - 30 с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)</a:t>
            </a:r>
          </a:p>
          <a:p>
            <a:pPr marL="523875" eaLnBrk="1" hangingPunct="1">
              <a:buFontTx/>
              <a:buBlip>
                <a:blip r:embed="rId3"/>
              </a:buBlip>
            </a:pPr>
            <a:endParaRPr lang="ru-RU" sz="2400" dirty="0" smtClean="0">
              <a:solidFill>
                <a:srgbClr val="333333"/>
              </a:solidFill>
              <a:cs typeface="Times New Roman" pitchFamily="18" charset="0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395288" y="1484313"/>
            <a:ext cx="8532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4E6FA4"/>
                </a:solidFill>
                <a:latin typeface="+mn-lt"/>
                <a:cs typeface="Times New Roman" pitchFamily="18" charset="0"/>
              </a:rPr>
              <a:t>Продолжительность измерений в пределах каждого опорного временного интервала:</a:t>
            </a:r>
          </a:p>
        </p:txBody>
      </p:sp>
      <p:sp>
        <p:nvSpPr>
          <p:cNvPr id="19460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229511-3509-4534-BA92-B07B6F833B1E}" type="slidenum">
              <a:rPr lang="en-US" sz="3600">
                <a:solidFill>
                  <a:srgbClr val="6F91C2"/>
                </a:solidFill>
              </a:rPr>
              <a:pPr algn="r" eaLnBrk="1" hangingPunct="1"/>
              <a:t>38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1223963" y="0"/>
            <a:ext cx="6769100" cy="944563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ГОСТ 12.1.050-86</a:t>
            </a:r>
            <a:b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Методы измерения шума на рабочих местах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12850" y="0"/>
            <a:ext cx="6581775" cy="944563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bg1"/>
                </a:solidFill>
                <a:cs typeface="Times New Roman" pitchFamily="18" charset="0"/>
              </a:rPr>
              <a:t>Средства измерений</a:t>
            </a:r>
          </a:p>
        </p:txBody>
      </p:sp>
      <p:pic>
        <p:nvPicPr>
          <p:cNvPr id="21507" name="Рисунок 4" descr="http://www.ekosf.ru/images/stories/products/Nonionizir/OKTABA/eko%20akystika-110av1%20m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74750"/>
            <a:ext cx="11144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6" descr="http://www.ekosf.ru/images/stories/products/Nonionizir/Algoritm/01/alg1_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16013"/>
            <a:ext cx="9032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8" descr="http://www.ekosf.ru/images/stories/products/Nonionizir/Algoritm/SVAN959/pic959_000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147763"/>
            <a:ext cx="7270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0" descr="http://www.ekosf.ru/images/stories/products/125x125/testo-816-s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303">
            <a:off x="4732338" y="1349375"/>
            <a:ext cx="16732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Прямоугольник 13"/>
          <p:cNvSpPr>
            <a:spLocks noChangeArrowheads="1"/>
          </p:cNvSpPr>
          <p:nvPr/>
        </p:nvSpPr>
        <p:spPr bwMode="auto">
          <a:xfrm>
            <a:off x="23813" y="1160463"/>
            <a:ext cx="1657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4E6FA4"/>
                </a:solidFill>
                <a:latin typeface="+mn-lt"/>
                <a:cs typeface="Times New Roman" pitchFamily="18" charset="0"/>
              </a:rPr>
              <a:t>Шумомеры 1-го и 2-го класса точности</a:t>
            </a:r>
          </a:p>
          <a:p>
            <a:pPr>
              <a:defRPr/>
            </a:pPr>
            <a:endParaRPr lang="ru-RU" sz="1400" b="1" dirty="0">
              <a:solidFill>
                <a:srgbClr val="4E6FA4"/>
              </a:solidFill>
              <a:latin typeface="+mn-lt"/>
            </a:endParaRPr>
          </a:p>
        </p:txBody>
      </p:sp>
      <p:sp>
        <p:nvSpPr>
          <p:cNvPr id="21512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52A07F6-477A-46AC-AF05-E6497257D980}" type="slidenum">
              <a:rPr lang="en-US" sz="3600">
                <a:solidFill>
                  <a:srgbClr val="6F91C2"/>
                </a:solidFill>
              </a:rPr>
              <a:pPr algn="r" eaLnBrk="1" hangingPunct="1"/>
              <a:t>39</a:t>
            </a:fld>
            <a:endParaRPr lang="en-US" sz="3600">
              <a:solidFill>
                <a:srgbClr val="6F91C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44521"/>
              </p:ext>
            </p:extLst>
          </p:nvPr>
        </p:nvGraphicFramePr>
        <p:xfrm>
          <a:off x="1295400" y="3249613"/>
          <a:ext cx="7813676" cy="359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339"/>
                <a:gridCol w="1721075"/>
                <a:gridCol w="1422754"/>
                <a:gridCol w="1422754"/>
                <a:gridCol w="1422754"/>
              </a:tblGrid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4E6FA4"/>
                          </a:solidFill>
                        </a:rPr>
                        <a:t>ОКТАВА ЭкоАкустика-110А</a:t>
                      </a:r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4E6FA4"/>
                          </a:solidFill>
                          <a:latin typeface="+mn-lt"/>
                          <a:cs typeface="Times New Roman" pitchFamily="18" charset="0"/>
                        </a:rPr>
                        <a:t>Экофизика-110А </a:t>
                      </a:r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E6FA4"/>
                          </a:solidFill>
                        </a:rPr>
                        <a:t>TESTO 816</a:t>
                      </a:r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4E6FA4"/>
                          </a:solidFill>
                        </a:rPr>
                        <a:t>SVAN-959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4E6FA4"/>
                          </a:solidFill>
                        </a:rPr>
                        <a:t>Алгоритм-01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ООО "ПКФ Цифровые приборы« (Россия)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ООО "ПКФ Цифровые приборы« (Россия)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Testo</a:t>
                      </a: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AG (</a:t>
                      </a: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Германия)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Svantek</a:t>
                      </a: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(Польша)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ЗАО «Алгоритм-Акустика» (Россия)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22-139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дБА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10-139 дБ в 1/1 и 1/3 - октавных полосах частот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22...139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дБА</a:t>
                      </a:r>
                      <a:endParaRPr lang="ru-RU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30-130 дБ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25 дБА-139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дБА</a:t>
                      </a:r>
                      <a:endParaRPr lang="ru-RU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25 дБА-138дБА</a:t>
                      </a: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±1 дБ</a:t>
                      </a:r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4" name="Picture 2" descr="http://www.medwest.ru/userfiles/catalog/images/Ecofizik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9" b="18262"/>
          <a:stretch>
            <a:fillRect/>
          </a:stretch>
        </p:blipFill>
        <p:spPr bwMode="auto">
          <a:xfrm>
            <a:off x="3527425" y="1189038"/>
            <a:ext cx="10810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74625" y="3073400"/>
            <a:ext cx="1116013" cy="642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Название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174625" y="3933825"/>
            <a:ext cx="1116013" cy="642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err="1"/>
              <a:t>Произво-дитель</a:t>
            </a:r>
            <a:endParaRPr lang="ru-RU" sz="1100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74625" y="4868863"/>
            <a:ext cx="1116013" cy="644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Диапазон измерений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74625" y="5700713"/>
            <a:ext cx="1116013" cy="644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err="1"/>
              <a:t>Погреш-ность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555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71487" y="-13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Звуковое давление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6256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FF5CE206-B319-4D15-A5A0-C956B0C06377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4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Рисунок 4" descr="wpe70.jpg (8059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81075"/>
            <a:ext cx="85407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5508625" y="3429000"/>
            <a:ext cx="3059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4643438" y="4113213"/>
            <a:ext cx="392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aseline="-2500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давление в возмущенной среде;</a:t>
            </a: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aseline="-25000">
                <a:latin typeface="Times New Roman" pitchFamily="18" charset="0"/>
                <a:cs typeface="Times New Roman" pitchFamily="18" charset="0"/>
              </a:rPr>
              <a:t>атм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атмосферное давление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279400" y="5068888"/>
            <a:ext cx="8613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Звуковое давление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– разность между давлением, существующем в среде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aseline="-2500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 данный момент, и атмосферным давлением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aseline="-2500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88" y="969420"/>
            <a:ext cx="6683623" cy="5212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11" y="-5219"/>
            <a:ext cx="8229600" cy="90662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Протокол измерения и оценки уровней шума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8067" y="178914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Уникальный номер протокола</a:t>
            </a:r>
            <a:endParaRPr lang="ru-RU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-17037" y="2136566"/>
            <a:ext cx="145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Полное наименование работодателя</a:t>
            </a:r>
            <a:endParaRPr lang="ru-RU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-22442" y="2480437"/>
            <a:ext cx="163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Юридический и фактический адрес работодателя</a:t>
            </a:r>
            <a:endParaRPr lang="ru-RU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-22442" y="2918490"/>
            <a:ext cx="182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Наименование структурного подразделения</a:t>
            </a:r>
            <a:endParaRPr lang="ru-RU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7703840" y="307216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Индивидуальный номер рабочего места</a:t>
            </a:r>
            <a:endParaRPr lang="ru-RU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-22442" y="54223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Наименование вредного фактора в отношении которого производились испытания</a:t>
            </a:r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-22442" y="45168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Наименование примененных методов исследований</a:t>
            </a:r>
            <a:endParaRPr lang="ru-RU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-22442" y="374020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Применяемые </a:t>
            </a:r>
            <a:r>
              <a:rPr lang="en-US" sz="800" dirty="0" smtClean="0"/>
              <a:t> </a:t>
            </a:r>
            <a:r>
              <a:rPr lang="ru-RU" sz="800" dirty="0" smtClean="0"/>
              <a:t>средства измерения</a:t>
            </a:r>
            <a:endParaRPr lang="ru-RU" sz="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950821" y="1940819"/>
            <a:ext cx="1044098" cy="1093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606513" y="2283235"/>
            <a:ext cx="1989085" cy="12037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606513" y="2421097"/>
            <a:ext cx="1582453" cy="38693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819426" y="3751188"/>
            <a:ext cx="1924481" cy="32774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06514" y="2945166"/>
            <a:ext cx="1949822" cy="1947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267743" y="3144786"/>
            <a:ext cx="360041" cy="1883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606513" y="4163082"/>
            <a:ext cx="5732714" cy="81409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5020656" y="2018710"/>
            <a:ext cx="2599344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151620" y="2334534"/>
            <a:ext cx="454893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436511" y="3041016"/>
            <a:ext cx="170002" cy="151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6" idx="1"/>
          </p:cNvCxnSpPr>
          <p:nvPr/>
        </p:nvCxnSpPr>
        <p:spPr>
          <a:xfrm flipH="1">
            <a:off x="7373692" y="4467727"/>
            <a:ext cx="330148" cy="1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2" idx="1"/>
            <a:endCxn id="42" idx="1"/>
          </p:cNvCxnSpPr>
          <p:nvPr/>
        </p:nvCxnSpPr>
        <p:spPr>
          <a:xfrm>
            <a:off x="-22442" y="571469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1" idx="1"/>
            <a:endCxn id="53" idx="3"/>
          </p:cNvCxnSpPr>
          <p:nvPr/>
        </p:nvCxnSpPr>
        <p:spPr>
          <a:xfrm flipH="1" flipV="1">
            <a:off x="2627784" y="3238942"/>
            <a:ext cx="5076056" cy="249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288892" y="5714695"/>
            <a:ext cx="507402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417718" y="2649714"/>
            <a:ext cx="188795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62206" y="4689140"/>
            <a:ext cx="653373" cy="1939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297787" y="3915060"/>
            <a:ext cx="503606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03840" y="429845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Реквизиты нормативных правовых актов</a:t>
            </a:r>
            <a:endParaRPr lang="ru-RU" sz="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796294" y="5659281"/>
            <a:ext cx="1760041" cy="1883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40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5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016981" cy="33931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11" y="-5219"/>
            <a:ext cx="8229600" cy="90662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Протокол измерения и оценки уровней шума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6160" y="6739017"/>
            <a:ext cx="2133600" cy="365125"/>
          </a:xfrm>
        </p:spPr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15565" y="4224078"/>
            <a:ext cx="94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Полное наименование организации, проводящей СОУТ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7916573" y="475279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Ф. И. О. специалистов проводящих СОУТ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460" y="307189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Дата проведения исследования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-10587" y="377710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Заключение по фактическому уровню вредного</a:t>
            </a:r>
            <a:r>
              <a:rPr lang="en-US" sz="800" dirty="0" smtClean="0"/>
              <a:t> </a:t>
            </a:r>
            <a:r>
              <a:rPr lang="ru-RU" sz="800" dirty="0" smtClean="0"/>
              <a:t>фактора</a:t>
            </a:r>
            <a:endParaRPr lang="ru-RU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9093" y="3274089"/>
            <a:ext cx="135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Нормативное и фактическое значение уровня вредного фактора</a:t>
            </a:r>
            <a:endParaRPr lang="ru-RU" sz="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896036" y="2574316"/>
            <a:ext cx="1076443" cy="12027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1331639" y="3875728"/>
            <a:ext cx="1476163" cy="1672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23728" y="3659660"/>
            <a:ext cx="1080120" cy="11744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331639" y="4191898"/>
            <a:ext cx="2988333" cy="12307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31640" y="4404810"/>
            <a:ext cx="6156684" cy="103453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930618" y="4313155"/>
            <a:ext cx="387423" cy="3637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6" idx="1"/>
            <a:endCxn id="40" idx="3"/>
          </p:cNvCxnSpPr>
          <p:nvPr/>
        </p:nvCxnSpPr>
        <p:spPr>
          <a:xfrm flipH="1">
            <a:off x="7488324" y="4922075"/>
            <a:ext cx="428249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000795" y="3933056"/>
            <a:ext cx="330844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899592" y="3284984"/>
            <a:ext cx="2500122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827584" y="3665727"/>
            <a:ext cx="1296144" cy="2603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6753275" y="4421417"/>
            <a:ext cx="238531" cy="213242"/>
          </a:xfrm>
          <a:custGeom>
            <a:avLst/>
            <a:gdLst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49580 w 1116598"/>
              <a:gd name="connsiteY11" fmla="*/ 421757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58865 w 1116598"/>
              <a:gd name="connsiteY8" fmla="*/ 310763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61876 w 1116598"/>
              <a:gd name="connsiteY8" fmla="*/ 349386 h 840878"/>
              <a:gd name="connsiteX9" fmla="*/ 558865 w 1116598"/>
              <a:gd name="connsiteY9" fmla="*/ 310763 h 840878"/>
              <a:gd name="connsiteX10" fmla="*/ 624840 w 1116598"/>
              <a:gd name="connsiteY10" fmla="*/ 475097 h 840878"/>
              <a:gd name="connsiteX11" fmla="*/ 457200 w 1116598"/>
              <a:gd name="connsiteY11" fmla="*/ 497957 h 840878"/>
              <a:gd name="connsiteX12" fmla="*/ 463793 w 1116598"/>
              <a:gd name="connsiteY12" fmla="*/ 344184 h 840878"/>
              <a:gd name="connsiteX13" fmla="*/ 624840 w 1116598"/>
              <a:gd name="connsiteY13" fmla="*/ 292217 h 840878"/>
              <a:gd name="connsiteX14" fmla="*/ 762000 w 1116598"/>
              <a:gd name="connsiteY14" fmla="*/ 307457 h 840878"/>
              <a:gd name="connsiteX15" fmla="*/ 701040 w 1116598"/>
              <a:gd name="connsiteY15" fmla="*/ 497957 h 840878"/>
              <a:gd name="connsiteX16" fmla="*/ 883920 w 1116598"/>
              <a:gd name="connsiteY16" fmla="*/ 398897 h 840878"/>
              <a:gd name="connsiteX17" fmla="*/ 906780 w 1116598"/>
              <a:gd name="connsiteY17" fmla="*/ 276977 h 840878"/>
              <a:gd name="connsiteX18" fmla="*/ 419100 w 1116598"/>
              <a:gd name="connsiteY18" fmla="*/ 833237 h 840878"/>
              <a:gd name="connsiteX19" fmla="*/ 944880 w 1116598"/>
              <a:gd name="connsiteY19" fmla="*/ 581777 h 840878"/>
              <a:gd name="connsiteX20" fmla="*/ 1089660 w 1116598"/>
              <a:gd name="connsiteY20" fmla="*/ 315077 h 840878"/>
              <a:gd name="connsiteX21" fmla="*/ 1104900 w 1116598"/>
              <a:gd name="connsiteY21" fmla="*/ 193157 h 840878"/>
              <a:gd name="connsiteX22" fmla="*/ 960120 w 1116598"/>
              <a:gd name="connsiteY22" fmla="*/ 444617 h 840878"/>
              <a:gd name="connsiteX23" fmla="*/ 1104900 w 1116598"/>
              <a:gd name="connsiteY23" fmla="*/ 597017 h 840878"/>
              <a:gd name="connsiteX24" fmla="*/ 1013460 w 1116598"/>
              <a:gd name="connsiteY24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7683 w 1116598"/>
              <a:gd name="connsiteY14" fmla="*/ 304151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24372"/>
              <a:gd name="connsiteY0" fmla="*/ 269357 h 840878"/>
              <a:gd name="connsiteX1" fmla="*/ 274320 w 1124372"/>
              <a:gd name="connsiteY1" fmla="*/ 40757 h 840878"/>
              <a:gd name="connsiteX2" fmla="*/ 114300 w 1124372"/>
              <a:gd name="connsiteY2" fmla="*/ 558917 h 840878"/>
              <a:gd name="connsiteX3" fmla="*/ 106680 w 1124372"/>
              <a:gd name="connsiteY3" fmla="*/ 444617 h 840878"/>
              <a:gd name="connsiteX4" fmla="*/ 426720 w 1124372"/>
              <a:gd name="connsiteY4" fmla="*/ 132197 h 840878"/>
              <a:gd name="connsiteX5" fmla="*/ 403860 w 1124372"/>
              <a:gd name="connsiteY5" fmla="*/ 17897 h 840878"/>
              <a:gd name="connsiteX6" fmla="*/ 297180 w 1124372"/>
              <a:gd name="connsiteY6" fmla="*/ 490337 h 840878"/>
              <a:gd name="connsiteX7" fmla="*/ 446737 w 1124372"/>
              <a:gd name="connsiteY7" fmla="*/ 495982 h 840878"/>
              <a:gd name="connsiteX8" fmla="*/ 436292 w 1124372"/>
              <a:gd name="connsiteY8" fmla="*/ 420991 h 840878"/>
              <a:gd name="connsiteX9" fmla="*/ 461876 w 1124372"/>
              <a:gd name="connsiteY9" fmla="*/ 349386 h 840878"/>
              <a:gd name="connsiteX10" fmla="*/ 558865 w 1124372"/>
              <a:gd name="connsiteY10" fmla="*/ 310763 h 840878"/>
              <a:gd name="connsiteX11" fmla="*/ 624840 w 1124372"/>
              <a:gd name="connsiteY11" fmla="*/ 475097 h 840878"/>
              <a:gd name="connsiteX12" fmla="*/ 457200 w 1124372"/>
              <a:gd name="connsiteY12" fmla="*/ 497957 h 840878"/>
              <a:gd name="connsiteX13" fmla="*/ 463793 w 1124372"/>
              <a:gd name="connsiteY13" fmla="*/ 344184 h 840878"/>
              <a:gd name="connsiteX14" fmla="*/ 627683 w 1124372"/>
              <a:gd name="connsiteY14" fmla="*/ 304151 h 840878"/>
              <a:gd name="connsiteX15" fmla="*/ 762000 w 1124372"/>
              <a:gd name="connsiteY15" fmla="*/ 307457 h 840878"/>
              <a:gd name="connsiteX16" fmla="*/ 701040 w 1124372"/>
              <a:gd name="connsiteY16" fmla="*/ 497957 h 840878"/>
              <a:gd name="connsiteX17" fmla="*/ 883920 w 1124372"/>
              <a:gd name="connsiteY17" fmla="*/ 398897 h 840878"/>
              <a:gd name="connsiteX18" fmla="*/ 906780 w 1124372"/>
              <a:gd name="connsiteY18" fmla="*/ 276977 h 840878"/>
              <a:gd name="connsiteX19" fmla="*/ 419100 w 1124372"/>
              <a:gd name="connsiteY19" fmla="*/ 833237 h 840878"/>
              <a:gd name="connsiteX20" fmla="*/ 944880 w 1124372"/>
              <a:gd name="connsiteY20" fmla="*/ 581777 h 840878"/>
              <a:gd name="connsiteX21" fmla="*/ 1089660 w 1124372"/>
              <a:gd name="connsiteY21" fmla="*/ 315077 h 840878"/>
              <a:gd name="connsiteX22" fmla="*/ 1104900 w 1124372"/>
              <a:gd name="connsiteY22" fmla="*/ 193157 h 840878"/>
              <a:gd name="connsiteX23" fmla="*/ 960120 w 1124372"/>
              <a:gd name="connsiteY23" fmla="*/ 444617 h 840878"/>
              <a:gd name="connsiteX24" fmla="*/ 1104900 w 1124372"/>
              <a:gd name="connsiteY24" fmla="*/ 597017 h 840878"/>
              <a:gd name="connsiteX25" fmla="*/ 439248 w 1124372"/>
              <a:gd name="connsiteY25" fmla="*/ 581777 h 8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4372" h="840878">
                <a:moveTo>
                  <a:pt x="0" y="269357"/>
                </a:moveTo>
                <a:cubicBezTo>
                  <a:pt x="127635" y="130927"/>
                  <a:pt x="255270" y="-7503"/>
                  <a:pt x="274320" y="40757"/>
                </a:cubicBezTo>
                <a:cubicBezTo>
                  <a:pt x="293370" y="89017"/>
                  <a:pt x="142240" y="491607"/>
                  <a:pt x="114300" y="558917"/>
                </a:cubicBezTo>
                <a:cubicBezTo>
                  <a:pt x="86360" y="626227"/>
                  <a:pt x="54610" y="515737"/>
                  <a:pt x="106680" y="444617"/>
                </a:cubicBezTo>
                <a:cubicBezTo>
                  <a:pt x="158750" y="373497"/>
                  <a:pt x="377190" y="203317"/>
                  <a:pt x="426720" y="132197"/>
                </a:cubicBezTo>
                <a:cubicBezTo>
                  <a:pt x="476250" y="61077"/>
                  <a:pt x="425450" y="-41793"/>
                  <a:pt x="403860" y="17897"/>
                </a:cubicBezTo>
                <a:cubicBezTo>
                  <a:pt x="382270" y="77587"/>
                  <a:pt x="290034" y="410656"/>
                  <a:pt x="297180" y="490337"/>
                </a:cubicBezTo>
                <a:cubicBezTo>
                  <a:pt x="304326" y="570018"/>
                  <a:pt x="423552" y="507540"/>
                  <a:pt x="446737" y="495982"/>
                </a:cubicBezTo>
                <a:cubicBezTo>
                  <a:pt x="469922" y="484424"/>
                  <a:pt x="434243" y="441943"/>
                  <a:pt x="436292" y="420991"/>
                </a:cubicBezTo>
                <a:cubicBezTo>
                  <a:pt x="438341" y="400039"/>
                  <a:pt x="445237" y="368255"/>
                  <a:pt x="461876" y="349386"/>
                </a:cubicBezTo>
                <a:cubicBezTo>
                  <a:pt x="478515" y="330517"/>
                  <a:pt x="531705" y="289811"/>
                  <a:pt x="558865" y="310763"/>
                </a:cubicBezTo>
                <a:cubicBezTo>
                  <a:pt x="586025" y="331715"/>
                  <a:pt x="641784" y="443898"/>
                  <a:pt x="624840" y="475097"/>
                </a:cubicBezTo>
                <a:cubicBezTo>
                  <a:pt x="607896" y="506296"/>
                  <a:pt x="484041" y="519776"/>
                  <a:pt x="457200" y="497957"/>
                </a:cubicBezTo>
                <a:cubicBezTo>
                  <a:pt x="430359" y="476138"/>
                  <a:pt x="435379" y="376485"/>
                  <a:pt x="463793" y="344184"/>
                </a:cubicBezTo>
                <a:cubicBezTo>
                  <a:pt x="492207" y="311883"/>
                  <a:pt x="577982" y="310272"/>
                  <a:pt x="627683" y="304151"/>
                </a:cubicBezTo>
                <a:cubicBezTo>
                  <a:pt x="677384" y="298030"/>
                  <a:pt x="749774" y="275156"/>
                  <a:pt x="762000" y="307457"/>
                </a:cubicBezTo>
                <a:cubicBezTo>
                  <a:pt x="774226" y="339758"/>
                  <a:pt x="680720" y="482717"/>
                  <a:pt x="701040" y="497957"/>
                </a:cubicBezTo>
                <a:cubicBezTo>
                  <a:pt x="721360" y="513197"/>
                  <a:pt x="849630" y="435727"/>
                  <a:pt x="883920" y="398897"/>
                </a:cubicBezTo>
                <a:cubicBezTo>
                  <a:pt x="918210" y="362067"/>
                  <a:pt x="984250" y="204587"/>
                  <a:pt x="906780" y="276977"/>
                </a:cubicBezTo>
                <a:cubicBezTo>
                  <a:pt x="829310" y="349367"/>
                  <a:pt x="412750" y="782437"/>
                  <a:pt x="419100" y="833237"/>
                </a:cubicBezTo>
                <a:cubicBezTo>
                  <a:pt x="425450" y="884037"/>
                  <a:pt x="833120" y="668137"/>
                  <a:pt x="944880" y="581777"/>
                </a:cubicBezTo>
                <a:cubicBezTo>
                  <a:pt x="1056640" y="495417"/>
                  <a:pt x="1062990" y="379847"/>
                  <a:pt x="1089660" y="315077"/>
                </a:cubicBezTo>
                <a:cubicBezTo>
                  <a:pt x="1116330" y="250307"/>
                  <a:pt x="1126490" y="171567"/>
                  <a:pt x="1104900" y="193157"/>
                </a:cubicBezTo>
                <a:cubicBezTo>
                  <a:pt x="1083310" y="214747"/>
                  <a:pt x="960120" y="377307"/>
                  <a:pt x="960120" y="444617"/>
                </a:cubicBezTo>
                <a:cubicBezTo>
                  <a:pt x="960120" y="511927"/>
                  <a:pt x="1191712" y="574157"/>
                  <a:pt x="1104900" y="597017"/>
                </a:cubicBezTo>
                <a:cubicBezTo>
                  <a:pt x="1018088" y="619877"/>
                  <a:pt x="489413" y="600827"/>
                  <a:pt x="439248" y="581777"/>
                </a:cubicBezTo>
              </a:path>
            </a:pathLst>
          </a:cu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3386095" y="3214784"/>
            <a:ext cx="464242" cy="56231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-8508" y="3420225"/>
            <a:ext cx="110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Место проведения исследований</a:t>
            </a:r>
            <a:endParaRPr lang="ru-RU" sz="800" dirty="0"/>
          </a:p>
        </p:txBody>
      </p:sp>
      <p:sp>
        <p:nvSpPr>
          <p:cNvPr id="71" name="Полилиния 70"/>
          <p:cNvSpPr/>
          <p:nvPr/>
        </p:nvSpPr>
        <p:spPr>
          <a:xfrm>
            <a:off x="6767054" y="4797152"/>
            <a:ext cx="276175" cy="230779"/>
          </a:xfrm>
          <a:custGeom>
            <a:avLst/>
            <a:gdLst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49580 w 1116598"/>
              <a:gd name="connsiteY11" fmla="*/ 421757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58865 w 1116598"/>
              <a:gd name="connsiteY8" fmla="*/ 310763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61876 w 1116598"/>
              <a:gd name="connsiteY8" fmla="*/ 349386 h 840878"/>
              <a:gd name="connsiteX9" fmla="*/ 558865 w 1116598"/>
              <a:gd name="connsiteY9" fmla="*/ 310763 h 840878"/>
              <a:gd name="connsiteX10" fmla="*/ 624840 w 1116598"/>
              <a:gd name="connsiteY10" fmla="*/ 475097 h 840878"/>
              <a:gd name="connsiteX11" fmla="*/ 457200 w 1116598"/>
              <a:gd name="connsiteY11" fmla="*/ 497957 h 840878"/>
              <a:gd name="connsiteX12" fmla="*/ 463793 w 1116598"/>
              <a:gd name="connsiteY12" fmla="*/ 344184 h 840878"/>
              <a:gd name="connsiteX13" fmla="*/ 624840 w 1116598"/>
              <a:gd name="connsiteY13" fmla="*/ 292217 h 840878"/>
              <a:gd name="connsiteX14" fmla="*/ 762000 w 1116598"/>
              <a:gd name="connsiteY14" fmla="*/ 307457 h 840878"/>
              <a:gd name="connsiteX15" fmla="*/ 701040 w 1116598"/>
              <a:gd name="connsiteY15" fmla="*/ 497957 h 840878"/>
              <a:gd name="connsiteX16" fmla="*/ 883920 w 1116598"/>
              <a:gd name="connsiteY16" fmla="*/ 398897 h 840878"/>
              <a:gd name="connsiteX17" fmla="*/ 906780 w 1116598"/>
              <a:gd name="connsiteY17" fmla="*/ 276977 h 840878"/>
              <a:gd name="connsiteX18" fmla="*/ 419100 w 1116598"/>
              <a:gd name="connsiteY18" fmla="*/ 833237 h 840878"/>
              <a:gd name="connsiteX19" fmla="*/ 944880 w 1116598"/>
              <a:gd name="connsiteY19" fmla="*/ 581777 h 840878"/>
              <a:gd name="connsiteX20" fmla="*/ 1089660 w 1116598"/>
              <a:gd name="connsiteY20" fmla="*/ 315077 h 840878"/>
              <a:gd name="connsiteX21" fmla="*/ 1104900 w 1116598"/>
              <a:gd name="connsiteY21" fmla="*/ 193157 h 840878"/>
              <a:gd name="connsiteX22" fmla="*/ 960120 w 1116598"/>
              <a:gd name="connsiteY22" fmla="*/ 444617 h 840878"/>
              <a:gd name="connsiteX23" fmla="*/ 1104900 w 1116598"/>
              <a:gd name="connsiteY23" fmla="*/ 597017 h 840878"/>
              <a:gd name="connsiteX24" fmla="*/ 1013460 w 1116598"/>
              <a:gd name="connsiteY24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7683 w 1116598"/>
              <a:gd name="connsiteY14" fmla="*/ 304151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24372"/>
              <a:gd name="connsiteY0" fmla="*/ 269357 h 840878"/>
              <a:gd name="connsiteX1" fmla="*/ 274320 w 1124372"/>
              <a:gd name="connsiteY1" fmla="*/ 40757 h 840878"/>
              <a:gd name="connsiteX2" fmla="*/ 114300 w 1124372"/>
              <a:gd name="connsiteY2" fmla="*/ 558917 h 840878"/>
              <a:gd name="connsiteX3" fmla="*/ 106680 w 1124372"/>
              <a:gd name="connsiteY3" fmla="*/ 444617 h 840878"/>
              <a:gd name="connsiteX4" fmla="*/ 426720 w 1124372"/>
              <a:gd name="connsiteY4" fmla="*/ 132197 h 840878"/>
              <a:gd name="connsiteX5" fmla="*/ 403860 w 1124372"/>
              <a:gd name="connsiteY5" fmla="*/ 17897 h 840878"/>
              <a:gd name="connsiteX6" fmla="*/ 297180 w 1124372"/>
              <a:gd name="connsiteY6" fmla="*/ 490337 h 840878"/>
              <a:gd name="connsiteX7" fmla="*/ 446737 w 1124372"/>
              <a:gd name="connsiteY7" fmla="*/ 495982 h 840878"/>
              <a:gd name="connsiteX8" fmla="*/ 436292 w 1124372"/>
              <a:gd name="connsiteY8" fmla="*/ 420991 h 840878"/>
              <a:gd name="connsiteX9" fmla="*/ 461876 w 1124372"/>
              <a:gd name="connsiteY9" fmla="*/ 349386 h 840878"/>
              <a:gd name="connsiteX10" fmla="*/ 558865 w 1124372"/>
              <a:gd name="connsiteY10" fmla="*/ 310763 h 840878"/>
              <a:gd name="connsiteX11" fmla="*/ 624840 w 1124372"/>
              <a:gd name="connsiteY11" fmla="*/ 475097 h 840878"/>
              <a:gd name="connsiteX12" fmla="*/ 457200 w 1124372"/>
              <a:gd name="connsiteY12" fmla="*/ 497957 h 840878"/>
              <a:gd name="connsiteX13" fmla="*/ 463793 w 1124372"/>
              <a:gd name="connsiteY13" fmla="*/ 344184 h 840878"/>
              <a:gd name="connsiteX14" fmla="*/ 627683 w 1124372"/>
              <a:gd name="connsiteY14" fmla="*/ 304151 h 840878"/>
              <a:gd name="connsiteX15" fmla="*/ 762000 w 1124372"/>
              <a:gd name="connsiteY15" fmla="*/ 307457 h 840878"/>
              <a:gd name="connsiteX16" fmla="*/ 701040 w 1124372"/>
              <a:gd name="connsiteY16" fmla="*/ 497957 h 840878"/>
              <a:gd name="connsiteX17" fmla="*/ 883920 w 1124372"/>
              <a:gd name="connsiteY17" fmla="*/ 398897 h 840878"/>
              <a:gd name="connsiteX18" fmla="*/ 906780 w 1124372"/>
              <a:gd name="connsiteY18" fmla="*/ 276977 h 840878"/>
              <a:gd name="connsiteX19" fmla="*/ 419100 w 1124372"/>
              <a:gd name="connsiteY19" fmla="*/ 833237 h 840878"/>
              <a:gd name="connsiteX20" fmla="*/ 944880 w 1124372"/>
              <a:gd name="connsiteY20" fmla="*/ 581777 h 840878"/>
              <a:gd name="connsiteX21" fmla="*/ 1089660 w 1124372"/>
              <a:gd name="connsiteY21" fmla="*/ 315077 h 840878"/>
              <a:gd name="connsiteX22" fmla="*/ 1104900 w 1124372"/>
              <a:gd name="connsiteY22" fmla="*/ 193157 h 840878"/>
              <a:gd name="connsiteX23" fmla="*/ 960120 w 1124372"/>
              <a:gd name="connsiteY23" fmla="*/ 444617 h 840878"/>
              <a:gd name="connsiteX24" fmla="*/ 1104900 w 1124372"/>
              <a:gd name="connsiteY24" fmla="*/ 597017 h 840878"/>
              <a:gd name="connsiteX25" fmla="*/ 439248 w 1124372"/>
              <a:gd name="connsiteY25" fmla="*/ 581777 h 840878"/>
              <a:gd name="connsiteX0" fmla="*/ 0 w 1135945"/>
              <a:gd name="connsiteY0" fmla="*/ 537952 h 840878"/>
              <a:gd name="connsiteX1" fmla="*/ 285893 w 1135945"/>
              <a:gd name="connsiteY1" fmla="*/ 40757 h 840878"/>
              <a:gd name="connsiteX2" fmla="*/ 125873 w 1135945"/>
              <a:gd name="connsiteY2" fmla="*/ 558917 h 840878"/>
              <a:gd name="connsiteX3" fmla="*/ 118253 w 1135945"/>
              <a:gd name="connsiteY3" fmla="*/ 444617 h 840878"/>
              <a:gd name="connsiteX4" fmla="*/ 438293 w 1135945"/>
              <a:gd name="connsiteY4" fmla="*/ 132197 h 840878"/>
              <a:gd name="connsiteX5" fmla="*/ 415433 w 1135945"/>
              <a:gd name="connsiteY5" fmla="*/ 17897 h 840878"/>
              <a:gd name="connsiteX6" fmla="*/ 308753 w 1135945"/>
              <a:gd name="connsiteY6" fmla="*/ 490337 h 840878"/>
              <a:gd name="connsiteX7" fmla="*/ 458310 w 1135945"/>
              <a:gd name="connsiteY7" fmla="*/ 495982 h 840878"/>
              <a:gd name="connsiteX8" fmla="*/ 447865 w 1135945"/>
              <a:gd name="connsiteY8" fmla="*/ 420991 h 840878"/>
              <a:gd name="connsiteX9" fmla="*/ 473449 w 1135945"/>
              <a:gd name="connsiteY9" fmla="*/ 349386 h 840878"/>
              <a:gd name="connsiteX10" fmla="*/ 570438 w 1135945"/>
              <a:gd name="connsiteY10" fmla="*/ 310763 h 840878"/>
              <a:gd name="connsiteX11" fmla="*/ 636413 w 1135945"/>
              <a:gd name="connsiteY11" fmla="*/ 475097 h 840878"/>
              <a:gd name="connsiteX12" fmla="*/ 468773 w 1135945"/>
              <a:gd name="connsiteY12" fmla="*/ 497957 h 840878"/>
              <a:gd name="connsiteX13" fmla="*/ 475366 w 1135945"/>
              <a:gd name="connsiteY13" fmla="*/ 344184 h 840878"/>
              <a:gd name="connsiteX14" fmla="*/ 639256 w 1135945"/>
              <a:gd name="connsiteY14" fmla="*/ 304151 h 840878"/>
              <a:gd name="connsiteX15" fmla="*/ 773573 w 1135945"/>
              <a:gd name="connsiteY15" fmla="*/ 307457 h 840878"/>
              <a:gd name="connsiteX16" fmla="*/ 712613 w 1135945"/>
              <a:gd name="connsiteY16" fmla="*/ 497957 h 840878"/>
              <a:gd name="connsiteX17" fmla="*/ 895493 w 1135945"/>
              <a:gd name="connsiteY17" fmla="*/ 398897 h 840878"/>
              <a:gd name="connsiteX18" fmla="*/ 918353 w 1135945"/>
              <a:gd name="connsiteY18" fmla="*/ 276977 h 840878"/>
              <a:gd name="connsiteX19" fmla="*/ 430673 w 1135945"/>
              <a:gd name="connsiteY19" fmla="*/ 833237 h 840878"/>
              <a:gd name="connsiteX20" fmla="*/ 956453 w 1135945"/>
              <a:gd name="connsiteY20" fmla="*/ 581777 h 840878"/>
              <a:gd name="connsiteX21" fmla="*/ 1101233 w 1135945"/>
              <a:gd name="connsiteY21" fmla="*/ 315077 h 840878"/>
              <a:gd name="connsiteX22" fmla="*/ 1116473 w 1135945"/>
              <a:gd name="connsiteY22" fmla="*/ 193157 h 840878"/>
              <a:gd name="connsiteX23" fmla="*/ 971693 w 1135945"/>
              <a:gd name="connsiteY23" fmla="*/ 444617 h 840878"/>
              <a:gd name="connsiteX24" fmla="*/ 1116473 w 1135945"/>
              <a:gd name="connsiteY24" fmla="*/ 597017 h 840878"/>
              <a:gd name="connsiteX25" fmla="*/ 450821 w 1135945"/>
              <a:gd name="connsiteY25" fmla="*/ 581777 h 840878"/>
              <a:gd name="connsiteX0" fmla="*/ 0 w 1135945"/>
              <a:gd name="connsiteY0" fmla="*/ 536225 h 839151"/>
              <a:gd name="connsiteX1" fmla="*/ 285893 w 1135945"/>
              <a:gd name="connsiteY1" fmla="*/ 39030 h 839151"/>
              <a:gd name="connsiteX2" fmla="*/ 125873 w 1135945"/>
              <a:gd name="connsiteY2" fmla="*/ 557190 h 839151"/>
              <a:gd name="connsiteX3" fmla="*/ 43031 w 1135945"/>
              <a:gd name="connsiteY3" fmla="*/ 334755 h 839151"/>
              <a:gd name="connsiteX4" fmla="*/ 438293 w 1135945"/>
              <a:gd name="connsiteY4" fmla="*/ 130470 h 839151"/>
              <a:gd name="connsiteX5" fmla="*/ 415433 w 1135945"/>
              <a:gd name="connsiteY5" fmla="*/ 16170 h 839151"/>
              <a:gd name="connsiteX6" fmla="*/ 308753 w 1135945"/>
              <a:gd name="connsiteY6" fmla="*/ 488610 h 839151"/>
              <a:gd name="connsiteX7" fmla="*/ 458310 w 1135945"/>
              <a:gd name="connsiteY7" fmla="*/ 494255 h 839151"/>
              <a:gd name="connsiteX8" fmla="*/ 447865 w 1135945"/>
              <a:gd name="connsiteY8" fmla="*/ 419264 h 839151"/>
              <a:gd name="connsiteX9" fmla="*/ 473449 w 1135945"/>
              <a:gd name="connsiteY9" fmla="*/ 347659 h 839151"/>
              <a:gd name="connsiteX10" fmla="*/ 570438 w 1135945"/>
              <a:gd name="connsiteY10" fmla="*/ 309036 h 839151"/>
              <a:gd name="connsiteX11" fmla="*/ 636413 w 1135945"/>
              <a:gd name="connsiteY11" fmla="*/ 473370 h 839151"/>
              <a:gd name="connsiteX12" fmla="*/ 468773 w 1135945"/>
              <a:gd name="connsiteY12" fmla="*/ 496230 h 839151"/>
              <a:gd name="connsiteX13" fmla="*/ 475366 w 1135945"/>
              <a:gd name="connsiteY13" fmla="*/ 342457 h 839151"/>
              <a:gd name="connsiteX14" fmla="*/ 639256 w 1135945"/>
              <a:gd name="connsiteY14" fmla="*/ 302424 h 839151"/>
              <a:gd name="connsiteX15" fmla="*/ 773573 w 1135945"/>
              <a:gd name="connsiteY15" fmla="*/ 305730 h 839151"/>
              <a:gd name="connsiteX16" fmla="*/ 712613 w 1135945"/>
              <a:gd name="connsiteY16" fmla="*/ 496230 h 839151"/>
              <a:gd name="connsiteX17" fmla="*/ 895493 w 1135945"/>
              <a:gd name="connsiteY17" fmla="*/ 397170 h 839151"/>
              <a:gd name="connsiteX18" fmla="*/ 918353 w 1135945"/>
              <a:gd name="connsiteY18" fmla="*/ 275250 h 839151"/>
              <a:gd name="connsiteX19" fmla="*/ 430673 w 1135945"/>
              <a:gd name="connsiteY19" fmla="*/ 831510 h 839151"/>
              <a:gd name="connsiteX20" fmla="*/ 956453 w 1135945"/>
              <a:gd name="connsiteY20" fmla="*/ 580050 h 839151"/>
              <a:gd name="connsiteX21" fmla="*/ 1101233 w 1135945"/>
              <a:gd name="connsiteY21" fmla="*/ 313350 h 839151"/>
              <a:gd name="connsiteX22" fmla="*/ 1116473 w 1135945"/>
              <a:gd name="connsiteY22" fmla="*/ 191430 h 839151"/>
              <a:gd name="connsiteX23" fmla="*/ 971693 w 1135945"/>
              <a:gd name="connsiteY23" fmla="*/ 442890 h 839151"/>
              <a:gd name="connsiteX24" fmla="*/ 1116473 w 1135945"/>
              <a:gd name="connsiteY24" fmla="*/ 595290 h 839151"/>
              <a:gd name="connsiteX25" fmla="*/ 450821 w 1135945"/>
              <a:gd name="connsiteY25" fmla="*/ 580050 h 839151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438293 w 1135945"/>
              <a:gd name="connsiteY4" fmla="*/ 91466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468773 w 1135945"/>
              <a:gd name="connsiteY12" fmla="*/ 457226 h 800147"/>
              <a:gd name="connsiteX13" fmla="*/ 475366 w 1135945"/>
              <a:gd name="connsiteY13" fmla="*/ 303453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468773 w 1135945"/>
              <a:gd name="connsiteY12" fmla="*/ 457226 h 800147"/>
              <a:gd name="connsiteX13" fmla="*/ 475366 w 1135945"/>
              <a:gd name="connsiteY13" fmla="*/ 303453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475366 w 1135945"/>
              <a:gd name="connsiteY13" fmla="*/ 303453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565264 w 1135945"/>
              <a:gd name="connsiteY15" fmla="*/ 294632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565264 w 1135945"/>
              <a:gd name="connsiteY15" fmla="*/ 294632 h 800147"/>
              <a:gd name="connsiteX16" fmla="*/ 559274 w 1135945"/>
              <a:gd name="connsiteY16" fmla="*/ 446761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565264 w 1135945"/>
              <a:gd name="connsiteY15" fmla="*/ 294632 h 800147"/>
              <a:gd name="connsiteX16" fmla="*/ 559274 w 1135945"/>
              <a:gd name="connsiteY16" fmla="*/ 446761 h 800147"/>
              <a:gd name="connsiteX17" fmla="*/ 666932 w 1135945"/>
              <a:gd name="connsiteY17" fmla="*/ 375607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799860"/>
              <a:gd name="connsiteX1" fmla="*/ 285893 w 1135945"/>
              <a:gd name="connsiteY1" fmla="*/ 26 h 799860"/>
              <a:gd name="connsiteX2" fmla="*/ 125873 w 1135945"/>
              <a:gd name="connsiteY2" fmla="*/ 518186 h 799860"/>
              <a:gd name="connsiteX3" fmla="*/ 43031 w 1135945"/>
              <a:gd name="connsiteY3" fmla="*/ 295751 h 799860"/>
              <a:gd name="connsiteX4" fmla="*/ 256023 w 1135945"/>
              <a:gd name="connsiteY4" fmla="*/ 384477 h 799860"/>
              <a:gd name="connsiteX5" fmla="*/ 319959 w 1135945"/>
              <a:gd name="connsiteY5" fmla="*/ 81813 h 799860"/>
              <a:gd name="connsiteX6" fmla="*/ 308753 w 1135945"/>
              <a:gd name="connsiteY6" fmla="*/ 449606 h 799860"/>
              <a:gd name="connsiteX7" fmla="*/ 458310 w 1135945"/>
              <a:gd name="connsiteY7" fmla="*/ 455251 h 799860"/>
              <a:gd name="connsiteX8" fmla="*/ 372643 w 1135945"/>
              <a:gd name="connsiteY8" fmla="*/ 380260 h 799860"/>
              <a:gd name="connsiteX9" fmla="*/ 473449 w 1135945"/>
              <a:gd name="connsiteY9" fmla="*/ 308655 h 799860"/>
              <a:gd name="connsiteX10" fmla="*/ 405527 w 1135945"/>
              <a:gd name="connsiteY10" fmla="*/ 318868 h 799860"/>
              <a:gd name="connsiteX11" fmla="*/ 462822 w 1135945"/>
              <a:gd name="connsiteY11" fmla="*/ 409950 h 799860"/>
              <a:gd name="connsiteX12" fmla="*/ 358831 w 1135945"/>
              <a:gd name="connsiteY12" fmla="*/ 443273 h 799860"/>
              <a:gd name="connsiteX13" fmla="*/ 356746 w 1135945"/>
              <a:gd name="connsiteY13" fmla="*/ 279035 h 799860"/>
              <a:gd name="connsiteX14" fmla="*/ 462771 w 1135945"/>
              <a:gd name="connsiteY14" fmla="*/ 256444 h 799860"/>
              <a:gd name="connsiteX15" fmla="*/ 565264 w 1135945"/>
              <a:gd name="connsiteY15" fmla="*/ 294632 h 799860"/>
              <a:gd name="connsiteX16" fmla="*/ 559274 w 1135945"/>
              <a:gd name="connsiteY16" fmla="*/ 446761 h 799860"/>
              <a:gd name="connsiteX17" fmla="*/ 666932 w 1135945"/>
              <a:gd name="connsiteY17" fmla="*/ 375607 h 799860"/>
              <a:gd name="connsiteX18" fmla="*/ 707151 w 1135945"/>
              <a:gd name="connsiteY18" fmla="*/ 243223 h 799860"/>
              <a:gd name="connsiteX19" fmla="*/ 430673 w 1135945"/>
              <a:gd name="connsiteY19" fmla="*/ 792506 h 799860"/>
              <a:gd name="connsiteX20" fmla="*/ 956453 w 1135945"/>
              <a:gd name="connsiteY20" fmla="*/ 541046 h 799860"/>
              <a:gd name="connsiteX21" fmla="*/ 1101233 w 1135945"/>
              <a:gd name="connsiteY21" fmla="*/ 274346 h 799860"/>
              <a:gd name="connsiteX22" fmla="*/ 1116473 w 1135945"/>
              <a:gd name="connsiteY22" fmla="*/ 152426 h 799860"/>
              <a:gd name="connsiteX23" fmla="*/ 971693 w 1135945"/>
              <a:gd name="connsiteY23" fmla="*/ 403886 h 799860"/>
              <a:gd name="connsiteX24" fmla="*/ 1116473 w 1135945"/>
              <a:gd name="connsiteY24" fmla="*/ 556286 h 799860"/>
              <a:gd name="connsiteX25" fmla="*/ 450821 w 1135945"/>
              <a:gd name="connsiteY25" fmla="*/ 541046 h 799860"/>
              <a:gd name="connsiteX0" fmla="*/ 0 w 1135945"/>
              <a:gd name="connsiteY0" fmla="*/ 497221 h 566732"/>
              <a:gd name="connsiteX1" fmla="*/ 285893 w 1135945"/>
              <a:gd name="connsiteY1" fmla="*/ 26 h 566732"/>
              <a:gd name="connsiteX2" fmla="*/ 125873 w 1135945"/>
              <a:gd name="connsiteY2" fmla="*/ 518186 h 566732"/>
              <a:gd name="connsiteX3" fmla="*/ 43031 w 1135945"/>
              <a:gd name="connsiteY3" fmla="*/ 295751 h 566732"/>
              <a:gd name="connsiteX4" fmla="*/ 256023 w 1135945"/>
              <a:gd name="connsiteY4" fmla="*/ 384477 h 566732"/>
              <a:gd name="connsiteX5" fmla="*/ 319959 w 1135945"/>
              <a:gd name="connsiteY5" fmla="*/ 81813 h 566732"/>
              <a:gd name="connsiteX6" fmla="*/ 308753 w 1135945"/>
              <a:gd name="connsiteY6" fmla="*/ 449606 h 566732"/>
              <a:gd name="connsiteX7" fmla="*/ 458310 w 1135945"/>
              <a:gd name="connsiteY7" fmla="*/ 455251 h 566732"/>
              <a:gd name="connsiteX8" fmla="*/ 372643 w 1135945"/>
              <a:gd name="connsiteY8" fmla="*/ 380260 h 566732"/>
              <a:gd name="connsiteX9" fmla="*/ 473449 w 1135945"/>
              <a:gd name="connsiteY9" fmla="*/ 308655 h 566732"/>
              <a:gd name="connsiteX10" fmla="*/ 405527 w 1135945"/>
              <a:gd name="connsiteY10" fmla="*/ 318868 h 566732"/>
              <a:gd name="connsiteX11" fmla="*/ 462822 w 1135945"/>
              <a:gd name="connsiteY11" fmla="*/ 409950 h 566732"/>
              <a:gd name="connsiteX12" fmla="*/ 358831 w 1135945"/>
              <a:gd name="connsiteY12" fmla="*/ 443273 h 566732"/>
              <a:gd name="connsiteX13" fmla="*/ 356746 w 1135945"/>
              <a:gd name="connsiteY13" fmla="*/ 279035 h 566732"/>
              <a:gd name="connsiteX14" fmla="*/ 462771 w 1135945"/>
              <a:gd name="connsiteY14" fmla="*/ 256444 h 566732"/>
              <a:gd name="connsiteX15" fmla="*/ 565264 w 1135945"/>
              <a:gd name="connsiteY15" fmla="*/ 294632 h 566732"/>
              <a:gd name="connsiteX16" fmla="*/ 559274 w 1135945"/>
              <a:gd name="connsiteY16" fmla="*/ 446761 h 566732"/>
              <a:gd name="connsiteX17" fmla="*/ 666932 w 1135945"/>
              <a:gd name="connsiteY17" fmla="*/ 375607 h 566732"/>
              <a:gd name="connsiteX18" fmla="*/ 707151 w 1135945"/>
              <a:gd name="connsiteY18" fmla="*/ 243223 h 566732"/>
              <a:gd name="connsiteX19" fmla="*/ 453819 w 1135945"/>
              <a:gd name="connsiteY19" fmla="*/ 248342 h 566732"/>
              <a:gd name="connsiteX20" fmla="*/ 956453 w 1135945"/>
              <a:gd name="connsiteY20" fmla="*/ 541046 h 566732"/>
              <a:gd name="connsiteX21" fmla="*/ 1101233 w 1135945"/>
              <a:gd name="connsiteY21" fmla="*/ 274346 h 566732"/>
              <a:gd name="connsiteX22" fmla="*/ 1116473 w 1135945"/>
              <a:gd name="connsiteY22" fmla="*/ 152426 h 566732"/>
              <a:gd name="connsiteX23" fmla="*/ 971693 w 1135945"/>
              <a:gd name="connsiteY23" fmla="*/ 403886 h 566732"/>
              <a:gd name="connsiteX24" fmla="*/ 1116473 w 1135945"/>
              <a:gd name="connsiteY24" fmla="*/ 556286 h 566732"/>
              <a:gd name="connsiteX25" fmla="*/ 450821 w 1135945"/>
              <a:gd name="connsiteY25" fmla="*/ 541046 h 566732"/>
              <a:gd name="connsiteX0" fmla="*/ 84319 w 1290602"/>
              <a:gd name="connsiteY0" fmla="*/ 497221 h 566733"/>
              <a:gd name="connsiteX1" fmla="*/ 370212 w 1290602"/>
              <a:gd name="connsiteY1" fmla="*/ 26 h 566733"/>
              <a:gd name="connsiteX2" fmla="*/ 210192 w 1290602"/>
              <a:gd name="connsiteY2" fmla="*/ 518186 h 566733"/>
              <a:gd name="connsiteX3" fmla="*/ 127350 w 1290602"/>
              <a:gd name="connsiteY3" fmla="*/ 295751 h 566733"/>
              <a:gd name="connsiteX4" fmla="*/ 340342 w 1290602"/>
              <a:gd name="connsiteY4" fmla="*/ 384477 h 566733"/>
              <a:gd name="connsiteX5" fmla="*/ 404278 w 1290602"/>
              <a:gd name="connsiteY5" fmla="*/ 81813 h 566733"/>
              <a:gd name="connsiteX6" fmla="*/ 393072 w 1290602"/>
              <a:gd name="connsiteY6" fmla="*/ 449606 h 566733"/>
              <a:gd name="connsiteX7" fmla="*/ 542629 w 1290602"/>
              <a:gd name="connsiteY7" fmla="*/ 455251 h 566733"/>
              <a:gd name="connsiteX8" fmla="*/ 456962 w 1290602"/>
              <a:gd name="connsiteY8" fmla="*/ 380260 h 566733"/>
              <a:gd name="connsiteX9" fmla="*/ 557768 w 1290602"/>
              <a:gd name="connsiteY9" fmla="*/ 308655 h 566733"/>
              <a:gd name="connsiteX10" fmla="*/ 489846 w 1290602"/>
              <a:gd name="connsiteY10" fmla="*/ 318868 h 566733"/>
              <a:gd name="connsiteX11" fmla="*/ 547141 w 1290602"/>
              <a:gd name="connsiteY11" fmla="*/ 409950 h 566733"/>
              <a:gd name="connsiteX12" fmla="*/ 443150 w 1290602"/>
              <a:gd name="connsiteY12" fmla="*/ 443273 h 566733"/>
              <a:gd name="connsiteX13" fmla="*/ 441065 w 1290602"/>
              <a:gd name="connsiteY13" fmla="*/ 279035 h 566733"/>
              <a:gd name="connsiteX14" fmla="*/ 547090 w 1290602"/>
              <a:gd name="connsiteY14" fmla="*/ 256444 h 566733"/>
              <a:gd name="connsiteX15" fmla="*/ 649583 w 1290602"/>
              <a:gd name="connsiteY15" fmla="*/ 294632 h 566733"/>
              <a:gd name="connsiteX16" fmla="*/ 643593 w 1290602"/>
              <a:gd name="connsiteY16" fmla="*/ 446761 h 566733"/>
              <a:gd name="connsiteX17" fmla="*/ 751251 w 1290602"/>
              <a:gd name="connsiteY17" fmla="*/ 375607 h 566733"/>
              <a:gd name="connsiteX18" fmla="*/ 791470 w 1290602"/>
              <a:gd name="connsiteY18" fmla="*/ 243223 h 566733"/>
              <a:gd name="connsiteX19" fmla="*/ 538138 w 1290602"/>
              <a:gd name="connsiteY19" fmla="*/ 248342 h 566733"/>
              <a:gd name="connsiteX20" fmla="*/ 1040772 w 1290602"/>
              <a:gd name="connsiteY20" fmla="*/ 541046 h 566733"/>
              <a:gd name="connsiteX21" fmla="*/ 1185552 w 1290602"/>
              <a:gd name="connsiteY21" fmla="*/ 274346 h 566733"/>
              <a:gd name="connsiteX22" fmla="*/ 1200792 w 1290602"/>
              <a:gd name="connsiteY22" fmla="*/ 152426 h 566733"/>
              <a:gd name="connsiteX23" fmla="*/ 0 w 1290602"/>
              <a:gd name="connsiteY23" fmla="*/ 201568 h 566733"/>
              <a:gd name="connsiteX24" fmla="*/ 1200792 w 1290602"/>
              <a:gd name="connsiteY24" fmla="*/ 556286 h 566733"/>
              <a:gd name="connsiteX25" fmla="*/ 535140 w 1290602"/>
              <a:gd name="connsiteY25" fmla="*/ 541046 h 566733"/>
              <a:gd name="connsiteX0" fmla="*/ 84319 w 1226985"/>
              <a:gd name="connsiteY0" fmla="*/ 497221 h 566733"/>
              <a:gd name="connsiteX1" fmla="*/ 370212 w 1226985"/>
              <a:gd name="connsiteY1" fmla="*/ 26 h 566733"/>
              <a:gd name="connsiteX2" fmla="*/ 210192 w 1226985"/>
              <a:gd name="connsiteY2" fmla="*/ 518186 h 566733"/>
              <a:gd name="connsiteX3" fmla="*/ 127350 w 1226985"/>
              <a:gd name="connsiteY3" fmla="*/ 295751 h 566733"/>
              <a:gd name="connsiteX4" fmla="*/ 340342 w 1226985"/>
              <a:gd name="connsiteY4" fmla="*/ 384477 h 566733"/>
              <a:gd name="connsiteX5" fmla="*/ 404278 w 1226985"/>
              <a:gd name="connsiteY5" fmla="*/ 81813 h 566733"/>
              <a:gd name="connsiteX6" fmla="*/ 393072 w 1226985"/>
              <a:gd name="connsiteY6" fmla="*/ 449606 h 566733"/>
              <a:gd name="connsiteX7" fmla="*/ 542629 w 1226985"/>
              <a:gd name="connsiteY7" fmla="*/ 455251 h 566733"/>
              <a:gd name="connsiteX8" fmla="*/ 456962 w 1226985"/>
              <a:gd name="connsiteY8" fmla="*/ 380260 h 566733"/>
              <a:gd name="connsiteX9" fmla="*/ 557768 w 1226985"/>
              <a:gd name="connsiteY9" fmla="*/ 308655 h 566733"/>
              <a:gd name="connsiteX10" fmla="*/ 489846 w 1226985"/>
              <a:gd name="connsiteY10" fmla="*/ 318868 h 566733"/>
              <a:gd name="connsiteX11" fmla="*/ 547141 w 1226985"/>
              <a:gd name="connsiteY11" fmla="*/ 409950 h 566733"/>
              <a:gd name="connsiteX12" fmla="*/ 443150 w 1226985"/>
              <a:gd name="connsiteY12" fmla="*/ 443273 h 566733"/>
              <a:gd name="connsiteX13" fmla="*/ 441065 w 1226985"/>
              <a:gd name="connsiteY13" fmla="*/ 279035 h 566733"/>
              <a:gd name="connsiteX14" fmla="*/ 547090 w 1226985"/>
              <a:gd name="connsiteY14" fmla="*/ 256444 h 566733"/>
              <a:gd name="connsiteX15" fmla="*/ 649583 w 1226985"/>
              <a:gd name="connsiteY15" fmla="*/ 294632 h 566733"/>
              <a:gd name="connsiteX16" fmla="*/ 643593 w 1226985"/>
              <a:gd name="connsiteY16" fmla="*/ 446761 h 566733"/>
              <a:gd name="connsiteX17" fmla="*/ 751251 w 1226985"/>
              <a:gd name="connsiteY17" fmla="*/ 375607 h 566733"/>
              <a:gd name="connsiteX18" fmla="*/ 791470 w 1226985"/>
              <a:gd name="connsiteY18" fmla="*/ 243223 h 566733"/>
              <a:gd name="connsiteX19" fmla="*/ 538138 w 1226985"/>
              <a:gd name="connsiteY19" fmla="*/ 248342 h 566733"/>
              <a:gd name="connsiteX20" fmla="*/ 1040772 w 1226985"/>
              <a:gd name="connsiteY20" fmla="*/ 541046 h 566733"/>
              <a:gd name="connsiteX21" fmla="*/ 844157 w 1226985"/>
              <a:gd name="connsiteY21" fmla="*/ 253416 h 566733"/>
              <a:gd name="connsiteX22" fmla="*/ 1200792 w 1226985"/>
              <a:gd name="connsiteY22" fmla="*/ 152426 h 566733"/>
              <a:gd name="connsiteX23" fmla="*/ 0 w 1226985"/>
              <a:gd name="connsiteY23" fmla="*/ 201568 h 566733"/>
              <a:gd name="connsiteX24" fmla="*/ 1200792 w 1226985"/>
              <a:gd name="connsiteY24" fmla="*/ 556286 h 566733"/>
              <a:gd name="connsiteX25" fmla="*/ 535140 w 1226985"/>
              <a:gd name="connsiteY25" fmla="*/ 541046 h 566733"/>
              <a:gd name="connsiteX0" fmla="*/ 88988 w 1209885"/>
              <a:gd name="connsiteY0" fmla="*/ 497221 h 566733"/>
              <a:gd name="connsiteX1" fmla="*/ 374881 w 1209885"/>
              <a:gd name="connsiteY1" fmla="*/ 26 h 566733"/>
              <a:gd name="connsiteX2" fmla="*/ 214861 w 1209885"/>
              <a:gd name="connsiteY2" fmla="*/ 518186 h 566733"/>
              <a:gd name="connsiteX3" fmla="*/ 132019 w 1209885"/>
              <a:gd name="connsiteY3" fmla="*/ 295751 h 566733"/>
              <a:gd name="connsiteX4" fmla="*/ 345011 w 1209885"/>
              <a:gd name="connsiteY4" fmla="*/ 384477 h 566733"/>
              <a:gd name="connsiteX5" fmla="*/ 408947 w 1209885"/>
              <a:gd name="connsiteY5" fmla="*/ 81813 h 566733"/>
              <a:gd name="connsiteX6" fmla="*/ 397741 w 1209885"/>
              <a:gd name="connsiteY6" fmla="*/ 449606 h 566733"/>
              <a:gd name="connsiteX7" fmla="*/ 547298 w 1209885"/>
              <a:gd name="connsiteY7" fmla="*/ 455251 h 566733"/>
              <a:gd name="connsiteX8" fmla="*/ 461631 w 1209885"/>
              <a:gd name="connsiteY8" fmla="*/ 380260 h 566733"/>
              <a:gd name="connsiteX9" fmla="*/ 562437 w 1209885"/>
              <a:gd name="connsiteY9" fmla="*/ 308655 h 566733"/>
              <a:gd name="connsiteX10" fmla="*/ 494515 w 1209885"/>
              <a:gd name="connsiteY10" fmla="*/ 318868 h 566733"/>
              <a:gd name="connsiteX11" fmla="*/ 551810 w 1209885"/>
              <a:gd name="connsiteY11" fmla="*/ 409950 h 566733"/>
              <a:gd name="connsiteX12" fmla="*/ 447819 w 1209885"/>
              <a:gd name="connsiteY12" fmla="*/ 443273 h 566733"/>
              <a:gd name="connsiteX13" fmla="*/ 445734 w 1209885"/>
              <a:gd name="connsiteY13" fmla="*/ 279035 h 566733"/>
              <a:gd name="connsiteX14" fmla="*/ 551759 w 1209885"/>
              <a:gd name="connsiteY14" fmla="*/ 256444 h 566733"/>
              <a:gd name="connsiteX15" fmla="*/ 654252 w 1209885"/>
              <a:gd name="connsiteY15" fmla="*/ 294632 h 566733"/>
              <a:gd name="connsiteX16" fmla="*/ 648262 w 1209885"/>
              <a:gd name="connsiteY16" fmla="*/ 446761 h 566733"/>
              <a:gd name="connsiteX17" fmla="*/ 755920 w 1209885"/>
              <a:gd name="connsiteY17" fmla="*/ 375607 h 566733"/>
              <a:gd name="connsiteX18" fmla="*/ 796139 w 1209885"/>
              <a:gd name="connsiteY18" fmla="*/ 243223 h 566733"/>
              <a:gd name="connsiteX19" fmla="*/ 542807 w 1209885"/>
              <a:gd name="connsiteY19" fmla="*/ 248342 h 566733"/>
              <a:gd name="connsiteX20" fmla="*/ 1045441 w 1209885"/>
              <a:gd name="connsiteY20" fmla="*/ 541046 h 566733"/>
              <a:gd name="connsiteX21" fmla="*/ 848826 w 1209885"/>
              <a:gd name="connsiteY21" fmla="*/ 253416 h 566733"/>
              <a:gd name="connsiteX22" fmla="*/ 791736 w 1209885"/>
              <a:gd name="connsiteY22" fmla="*/ 155914 h 566733"/>
              <a:gd name="connsiteX23" fmla="*/ 4669 w 1209885"/>
              <a:gd name="connsiteY23" fmla="*/ 201568 h 566733"/>
              <a:gd name="connsiteX24" fmla="*/ 1205461 w 1209885"/>
              <a:gd name="connsiteY24" fmla="*/ 556286 h 566733"/>
              <a:gd name="connsiteX25" fmla="*/ 539809 w 1209885"/>
              <a:gd name="connsiteY25" fmla="*/ 541046 h 566733"/>
              <a:gd name="connsiteX0" fmla="*/ 86364 w 1060181"/>
              <a:gd name="connsiteY0" fmla="*/ 497221 h 541983"/>
              <a:gd name="connsiteX1" fmla="*/ 372257 w 1060181"/>
              <a:gd name="connsiteY1" fmla="*/ 26 h 541983"/>
              <a:gd name="connsiteX2" fmla="*/ 212237 w 1060181"/>
              <a:gd name="connsiteY2" fmla="*/ 518186 h 541983"/>
              <a:gd name="connsiteX3" fmla="*/ 129395 w 1060181"/>
              <a:gd name="connsiteY3" fmla="*/ 295751 h 541983"/>
              <a:gd name="connsiteX4" fmla="*/ 342387 w 1060181"/>
              <a:gd name="connsiteY4" fmla="*/ 384477 h 541983"/>
              <a:gd name="connsiteX5" fmla="*/ 406323 w 1060181"/>
              <a:gd name="connsiteY5" fmla="*/ 81813 h 541983"/>
              <a:gd name="connsiteX6" fmla="*/ 395117 w 1060181"/>
              <a:gd name="connsiteY6" fmla="*/ 449606 h 541983"/>
              <a:gd name="connsiteX7" fmla="*/ 544674 w 1060181"/>
              <a:gd name="connsiteY7" fmla="*/ 455251 h 541983"/>
              <a:gd name="connsiteX8" fmla="*/ 459007 w 1060181"/>
              <a:gd name="connsiteY8" fmla="*/ 380260 h 541983"/>
              <a:gd name="connsiteX9" fmla="*/ 559813 w 1060181"/>
              <a:gd name="connsiteY9" fmla="*/ 308655 h 541983"/>
              <a:gd name="connsiteX10" fmla="*/ 491891 w 1060181"/>
              <a:gd name="connsiteY10" fmla="*/ 318868 h 541983"/>
              <a:gd name="connsiteX11" fmla="*/ 549186 w 1060181"/>
              <a:gd name="connsiteY11" fmla="*/ 409950 h 541983"/>
              <a:gd name="connsiteX12" fmla="*/ 445195 w 1060181"/>
              <a:gd name="connsiteY12" fmla="*/ 443273 h 541983"/>
              <a:gd name="connsiteX13" fmla="*/ 443110 w 1060181"/>
              <a:gd name="connsiteY13" fmla="*/ 279035 h 541983"/>
              <a:gd name="connsiteX14" fmla="*/ 549135 w 1060181"/>
              <a:gd name="connsiteY14" fmla="*/ 256444 h 541983"/>
              <a:gd name="connsiteX15" fmla="*/ 651628 w 1060181"/>
              <a:gd name="connsiteY15" fmla="*/ 294632 h 541983"/>
              <a:gd name="connsiteX16" fmla="*/ 645638 w 1060181"/>
              <a:gd name="connsiteY16" fmla="*/ 446761 h 541983"/>
              <a:gd name="connsiteX17" fmla="*/ 753296 w 1060181"/>
              <a:gd name="connsiteY17" fmla="*/ 375607 h 541983"/>
              <a:gd name="connsiteX18" fmla="*/ 793515 w 1060181"/>
              <a:gd name="connsiteY18" fmla="*/ 243223 h 541983"/>
              <a:gd name="connsiteX19" fmla="*/ 540183 w 1060181"/>
              <a:gd name="connsiteY19" fmla="*/ 248342 h 541983"/>
              <a:gd name="connsiteX20" fmla="*/ 1042817 w 1060181"/>
              <a:gd name="connsiteY20" fmla="*/ 541046 h 541983"/>
              <a:gd name="connsiteX21" fmla="*/ 846202 w 1060181"/>
              <a:gd name="connsiteY21" fmla="*/ 253416 h 541983"/>
              <a:gd name="connsiteX22" fmla="*/ 789112 w 1060181"/>
              <a:gd name="connsiteY22" fmla="*/ 155914 h 541983"/>
              <a:gd name="connsiteX23" fmla="*/ 2045 w 1060181"/>
              <a:gd name="connsiteY23" fmla="*/ 201568 h 541983"/>
              <a:gd name="connsiteX24" fmla="*/ 1055285 w 1060181"/>
              <a:gd name="connsiteY24" fmla="*/ 259785 h 541983"/>
              <a:gd name="connsiteX25" fmla="*/ 537185 w 1060181"/>
              <a:gd name="connsiteY25" fmla="*/ 541046 h 54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60181" h="541983">
                <a:moveTo>
                  <a:pt x="86364" y="497221"/>
                </a:moveTo>
                <a:cubicBezTo>
                  <a:pt x="213999" y="358791"/>
                  <a:pt x="351278" y="-3468"/>
                  <a:pt x="372257" y="26"/>
                </a:cubicBezTo>
                <a:cubicBezTo>
                  <a:pt x="393236" y="3520"/>
                  <a:pt x="252714" y="468899"/>
                  <a:pt x="212237" y="518186"/>
                </a:cubicBezTo>
                <a:cubicBezTo>
                  <a:pt x="171760" y="567474"/>
                  <a:pt x="107703" y="318036"/>
                  <a:pt x="129395" y="295751"/>
                </a:cubicBezTo>
                <a:cubicBezTo>
                  <a:pt x="151087" y="273466"/>
                  <a:pt x="296232" y="420133"/>
                  <a:pt x="342387" y="384477"/>
                </a:cubicBezTo>
                <a:cubicBezTo>
                  <a:pt x="388542" y="348821"/>
                  <a:pt x="397535" y="70958"/>
                  <a:pt x="406323" y="81813"/>
                </a:cubicBezTo>
                <a:cubicBezTo>
                  <a:pt x="415111" y="92668"/>
                  <a:pt x="372059" y="387366"/>
                  <a:pt x="395117" y="449606"/>
                </a:cubicBezTo>
                <a:cubicBezTo>
                  <a:pt x="418176" y="511846"/>
                  <a:pt x="534026" y="466809"/>
                  <a:pt x="544674" y="455251"/>
                </a:cubicBezTo>
                <a:cubicBezTo>
                  <a:pt x="555322" y="443693"/>
                  <a:pt x="456958" y="401212"/>
                  <a:pt x="459007" y="380260"/>
                </a:cubicBezTo>
                <a:cubicBezTo>
                  <a:pt x="461056" y="359308"/>
                  <a:pt x="554332" y="318887"/>
                  <a:pt x="559813" y="308655"/>
                </a:cubicBezTo>
                <a:cubicBezTo>
                  <a:pt x="565294" y="298423"/>
                  <a:pt x="493662" y="301986"/>
                  <a:pt x="491891" y="318868"/>
                </a:cubicBezTo>
                <a:cubicBezTo>
                  <a:pt x="490120" y="335750"/>
                  <a:pt x="556969" y="389216"/>
                  <a:pt x="549186" y="409950"/>
                </a:cubicBezTo>
                <a:cubicBezTo>
                  <a:pt x="541403" y="430684"/>
                  <a:pt x="462874" y="465092"/>
                  <a:pt x="445195" y="443273"/>
                </a:cubicBezTo>
                <a:cubicBezTo>
                  <a:pt x="427516" y="421454"/>
                  <a:pt x="425787" y="310173"/>
                  <a:pt x="443110" y="279035"/>
                </a:cubicBezTo>
                <a:cubicBezTo>
                  <a:pt x="460433" y="247897"/>
                  <a:pt x="514382" y="253845"/>
                  <a:pt x="549135" y="256444"/>
                </a:cubicBezTo>
                <a:cubicBezTo>
                  <a:pt x="583888" y="259043"/>
                  <a:pt x="635544" y="262913"/>
                  <a:pt x="651628" y="294632"/>
                </a:cubicBezTo>
                <a:cubicBezTo>
                  <a:pt x="667712" y="326351"/>
                  <a:pt x="628693" y="433265"/>
                  <a:pt x="645638" y="446761"/>
                </a:cubicBezTo>
                <a:cubicBezTo>
                  <a:pt x="662583" y="460257"/>
                  <a:pt x="728650" y="409530"/>
                  <a:pt x="753296" y="375607"/>
                </a:cubicBezTo>
                <a:cubicBezTo>
                  <a:pt x="777942" y="341684"/>
                  <a:pt x="829034" y="264434"/>
                  <a:pt x="793515" y="243223"/>
                </a:cubicBezTo>
                <a:cubicBezTo>
                  <a:pt x="757996" y="222012"/>
                  <a:pt x="498633" y="198705"/>
                  <a:pt x="540183" y="248342"/>
                </a:cubicBezTo>
                <a:cubicBezTo>
                  <a:pt x="581733" y="297979"/>
                  <a:pt x="991814" y="540200"/>
                  <a:pt x="1042817" y="541046"/>
                </a:cubicBezTo>
                <a:cubicBezTo>
                  <a:pt x="1093820" y="541892"/>
                  <a:pt x="888486" y="317605"/>
                  <a:pt x="846202" y="253416"/>
                </a:cubicBezTo>
                <a:cubicBezTo>
                  <a:pt x="803918" y="189227"/>
                  <a:pt x="929805" y="164555"/>
                  <a:pt x="789112" y="155914"/>
                </a:cubicBezTo>
                <a:cubicBezTo>
                  <a:pt x="648419" y="147273"/>
                  <a:pt x="-42317" y="184256"/>
                  <a:pt x="2045" y="201568"/>
                </a:cubicBezTo>
                <a:cubicBezTo>
                  <a:pt x="46407" y="218880"/>
                  <a:pt x="1142097" y="236925"/>
                  <a:pt x="1055285" y="259785"/>
                </a:cubicBezTo>
                <a:cubicBezTo>
                  <a:pt x="968473" y="282645"/>
                  <a:pt x="587350" y="560096"/>
                  <a:pt x="537185" y="541046"/>
                </a:cubicBezTo>
              </a:path>
            </a:pathLst>
          </a:cu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6680471" y="5136079"/>
            <a:ext cx="224670" cy="138853"/>
          </a:xfrm>
          <a:custGeom>
            <a:avLst/>
            <a:gdLst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49580 w 1116598"/>
              <a:gd name="connsiteY11" fmla="*/ 421757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58865 w 1116598"/>
              <a:gd name="connsiteY8" fmla="*/ 310763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61876 w 1116598"/>
              <a:gd name="connsiteY8" fmla="*/ 349386 h 840878"/>
              <a:gd name="connsiteX9" fmla="*/ 558865 w 1116598"/>
              <a:gd name="connsiteY9" fmla="*/ 310763 h 840878"/>
              <a:gd name="connsiteX10" fmla="*/ 624840 w 1116598"/>
              <a:gd name="connsiteY10" fmla="*/ 475097 h 840878"/>
              <a:gd name="connsiteX11" fmla="*/ 457200 w 1116598"/>
              <a:gd name="connsiteY11" fmla="*/ 497957 h 840878"/>
              <a:gd name="connsiteX12" fmla="*/ 463793 w 1116598"/>
              <a:gd name="connsiteY12" fmla="*/ 344184 h 840878"/>
              <a:gd name="connsiteX13" fmla="*/ 624840 w 1116598"/>
              <a:gd name="connsiteY13" fmla="*/ 292217 h 840878"/>
              <a:gd name="connsiteX14" fmla="*/ 762000 w 1116598"/>
              <a:gd name="connsiteY14" fmla="*/ 307457 h 840878"/>
              <a:gd name="connsiteX15" fmla="*/ 701040 w 1116598"/>
              <a:gd name="connsiteY15" fmla="*/ 497957 h 840878"/>
              <a:gd name="connsiteX16" fmla="*/ 883920 w 1116598"/>
              <a:gd name="connsiteY16" fmla="*/ 398897 h 840878"/>
              <a:gd name="connsiteX17" fmla="*/ 906780 w 1116598"/>
              <a:gd name="connsiteY17" fmla="*/ 276977 h 840878"/>
              <a:gd name="connsiteX18" fmla="*/ 419100 w 1116598"/>
              <a:gd name="connsiteY18" fmla="*/ 833237 h 840878"/>
              <a:gd name="connsiteX19" fmla="*/ 944880 w 1116598"/>
              <a:gd name="connsiteY19" fmla="*/ 581777 h 840878"/>
              <a:gd name="connsiteX20" fmla="*/ 1089660 w 1116598"/>
              <a:gd name="connsiteY20" fmla="*/ 315077 h 840878"/>
              <a:gd name="connsiteX21" fmla="*/ 1104900 w 1116598"/>
              <a:gd name="connsiteY21" fmla="*/ 193157 h 840878"/>
              <a:gd name="connsiteX22" fmla="*/ 960120 w 1116598"/>
              <a:gd name="connsiteY22" fmla="*/ 444617 h 840878"/>
              <a:gd name="connsiteX23" fmla="*/ 1104900 w 1116598"/>
              <a:gd name="connsiteY23" fmla="*/ 597017 h 840878"/>
              <a:gd name="connsiteX24" fmla="*/ 1013460 w 1116598"/>
              <a:gd name="connsiteY24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7683 w 1116598"/>
              <a:gd name="connsiteY14" fmla="*/ 304151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24372"/>
              <a:gd name="connsiteY0" fmla="*/ 269357 h 840878"/>
              <a:gd name="connsiteX1" fmla="*/ 274320 w 1124372"/>
              <a:gd name="connsiteY1" fmla="*/ 40757 h 840878"/>
              <a:gd name="connsiteX2" fmla="*/ 114300 w 1124372"/>
              <a:gd name="connsiteY2" fmla="*/ 558917 h 840878"/>
              <a:gd name="connsiteX3" fmla="*/ 106680 w 1124372"/>
              <a:gd name="connsiteY3" fmla="*/ 444617 h 840878"/>
              <a:gd name="connsiteX4" fmla="*/ 426720 w 1124372"/>
              <a:gd name="connsiteY4" fmla="*/ 132197 h 840878"/>
              <a:gd name="connsiteX5" fmla="*/ 403860 w 1124372"/>
              <a:gd name="connsiteY5" fmla="*/ 17897 h 840878"/>
              <a:gd name="connsiteX6" fmla="*/ 297180 w 1124372"/>
              <a:gd name="connsiteY6" fmla="*/ 490337 h 840878"/>
              <a:gd name="connsiteX7" fmla="*/ 446737 w 1124372"/>
              <a:gd name="connsiteY7" fmla="*/ 495982 h 840878"/>
              <a:gd name="connsiteX8" fmla="*/ 436292 w 1124372"/>
              <a:gd name="connsiteY8" fmla="*/ 420991 h 840878"/>
              <a:gd name="connsiteX9" fmla="*/ 461876 w 1124372"/>
              <a:gd name="connsiteY9" fmla="*/ 349386 h 840878"/>
              <a:gd name="connsiteX10" fmla="*/ 558865 w 1124372"/>
              <a:gd name="connsiteY10" fmla="*/ 310763 h 840878"/>
              <a:gd name="connsiteX11" fmla="*/ 624840 w 1124372"/>
              <a:gd name="connsiteY11" fmla="*/ 475097 h 840878"/>
              <a:gd name="connsiteX12" fmla="*/ 457200 w 1124372"/>
              <a:gd name="connsiteY12" fmla="*/ 497957 h 840878"/>
              <a:gd name="connsiteX13" fmla="*/ 463793 w 1124372"/>
              <a:gd name="connsiteY13" fmla="*/ 344184 h 840878"/>
              <a:gd name="connsiteX14" fmla="*/ 627683 w 1124372"/>
              <a:gd name="connsiteY14" fmla="*/ 304151 h 840878"/>
              <a:gd name="connsiteX15" fmla="*/ 762000 w 1124372"/>
              <a:gd name="connsiteY15" fmla="*/ 307457 h 840878"/>
              <a:gd name="connsiteX16" fmla="*/ 701040 w 1124372"/>
              <a:gd name="connsiteY16" fmla="*/ 497957 h 840878"/>
              <a:gd name="connsiteX17" fmla="*/ 883920 w 1124372"/>
              <a:gd name="connsiteY17" fmla="*/ 398897 h 840878"/>
              <a:gd name="connsiteX18" fmla="*/ 906780 w 1124372"/>
              <a:gd name="connsiteY18" fmla="*/ 276977 h 840878"/>
              <a:gd name="connsiteX19" fmla="*/ 419100 w 1124372"/>
              <a:gd name="connsiteY19" fmla="*/ 833237 h 840878"/>
              <a:gd name="connsiteX20" fmla="*/ 944880 w 1124372"/>
              <a:gd name="connsiteY20" fmla="*/ 581777 h 840878"/>
              <a:gd name="connsiteX21" fmla="*/ 1089660 w 1124372"/>
              <a:gd name="connsiteY21" fmla="*/ 315077 h 840878"/>
              <a:gd name="connsiteX22" fmla="*/ 1104900 w 1124372"/>
              <a:gd name="connsiteY22" fmla="*/ 193157 h 840878"/>
              <a:gd name="connsiteX23" fmla="*/ 960120 w 1124372"/>
              <a:gd name="connsiteY23" fmla="*/ 444617 h 840878"/>
              <a:gd name="connsiteX24" fmla="*/ 1104900 w 1124372"/>
              <a:gd name="connsiteY24" fmla="*/ 597017 h 840878"/>
              <a:gd name="connsiteX25" fmla="*/ 439248 w 1124372"/>
              <a:gd name="connsiteY25" fmla="*/ 581777 h 840878"/>
              <a:gd name="connsiteX0" fmla="*/ 0 w 1124372"/>
              <a:gd name="connsiteY0" fmla="*/ 268405 h 839926"/>
              <a:gd name="connsiteX1" fmla="*/ 274320 w 1124372"/>
              <a:gd name="connsiteY1" fmla="*/ 39805 h 839926"/>
              <a:gd name="connsiteX2" fmla="*/ 114300 w 1124372"/>
              <a:gd name="connsiteY2" fmla="*/ 557965 h 839926"/>
              <a:gd name="connsiteX3" fmla="*/ 256706 w 1124372"/>
              <a:gd name="connsiteY3" fmla="*/ 386345 h 839926"/>
              <a:gd name="connsiteX4" fmla="*/ 426720 w 1124372"/>
              <a:gd name="connsiteY4" fmla="*/ 131245 h 839926"/>
              <a:gd name="connsiteX5" fmla="*/ 403860 w 1124372"/>
              <a:gd name="connsiteY5" fmla="*/ 16945 h 839926"/>
              <a:gd name="connsiteX6" fmla="*/ 297180 w 1124372"/>
              <a:gd name="connsiteY6" fmla="*/ 489385 h 839926"/>
              <a:gd name="connsiteX7" fmla="*/ 446737 w 1124372"/>
              <a:gd name="connsiteY7" fmla="*/ 495030 h 839926"/>
              <a:gd name="connsiteX8" fmla="*/ 436292 w 1124372"/>
              <a:gd name="connsiteY8" fmla="*/ 420039 h 839926"/>
              <a:gd name="connsiteX9" fmla="*/ 461876 w 1124372"/>
              <a:gd name="connsiteY9" fmla="*/ 348434 h 839926"/>
              <a:gd name="connsiteX10" fmla="*/ 558865 w 1124372"/>
              <a:gd name="connsiteY10" fmla="*/ 309811 h 839926"/>
              <a:gd name="connsiteX11" fmla="*/ 624840 w 1124372"/>
              <a:gd name="connsiteY11" fmla="*/ 474145 h 839926"/>
              <a:gd name="connsiteX12" fmla="*/ 457200 w 1124372"/>
              <a:gd name="connsiteY12" fmla="*/ 497005 h 839926"/>
              <a:gd name="connsiteX13" fmla="*/ 463793 w 1124372"/>
              <a:gd name="connsiteY13" fmla="*/ 343232 h 839926"/>
              <a:gd name="connsiteX14" fmla="*/ 627683 w 1124372"/>
              <a:gd name="connsiteY14" fmla="*/ 303199 h 839926"/>
              <a:gd name="connsiteX15" fmla="*/ 762000 w 1124372"/>
              <a:gd name="connsiteY15" fmla="*/ 306505 h 839926"/>
              <a:gd name="connsiteX16" fmla="*/ 701040 w 1124372"/>
              <a:gd name="connsiteY16" fmla="*/ 497005 h 839926"/>
              <a:gd name="connsiteX17" fmla="*/ 883920 w 1124372"/>
              <a:gd name="connsiteY17" fmla="*/ 397945 h 839926"/>
              <a:gd name="connsiteX18" fmla="*/ 906780 w 1124372"/>
              <a:gd name="connsiteY18" fmla="*/ 276025 h 839926"/>
              <a:gd name="connsiteX19" fmla="*/ 419100 w 1124372"/>
              <a:gd name="connsiteY19" fmla="*/ 832285 h 839926"/>
              <a:gd name="connsiteX20" fmla="*/ 944880 w 1124372"/>
              <a:gd name="connsiteY20" fmla="*/ 580825 h 839926"/>
              <a:gd name="connsiteX21" fmla="*/ 1089660 w 1124372"/>
              <a:gd name="connsiteY21" fmla="*/ 314125 h 839926"/>
              <a:gd name="connsiteX22" fmla="*/ 1104900 w 1124372"/>
              <a:gd name="connsiteY22" fmla="*/ 192205 h 839926"/>
              <a:gd name="connsiteX23" fmla="*/ 960120 w 1124372"/>
              <a:gd name="connsiteY23" fmla="*/ 443665 h 839926"/>
              <a:gd name="connsiteX24" fmla="*/ 1104900 w 1124372"/>
              <a:gd name="connsiteY24" fmla="*/ 596065 h 839926"/>
              <a:gd name="connsiteX25" fmla="*/ 439248 w 1124372"/>
              <a:gd name="connsiteY25" fmla="*/ 580825 h 839926"/>
              <a:gd name="connsiteX0" fmla="*/ 0 w 1124372"/>
              <a:gd name="connsiteY0" fmla="*/ 268405 h 839926"/>
              <a:gd name="connsiteX1" fmla="*/ 274320 w 1124372"/>
              <a:gd name="connsiteY1" fmla="*/ 39805 h 839926"/>
              <a:gd name="connsiteX2" fmla="*/ 270097 w 1124372"/>
              <a:gd name="connsiteY2" fmla="*/ 586625 h 839926"/>
              <a:gd name="connsiteX3" fmla="*/ 256706 w 1124372"/>
              <a:gd name="connsiteY3" fmla="*/ 386345 h 839926"/>
              <a:gd name="connsiteX4" fmla="*/ 426720 w 1124372"/>
              <a:gd name="connsiteY4" fmla="*/ 131245 h 839926"/>
              <a:gd name="connsiteX5" fmla="*/ 403860 w 1124372"/>
              <a:gd name="connsiteY5" fmla="*/ 16945 h 839926"/>
              <a:gd name="connsiteX6" fmla="*/ 297180 w 1124372"/>
              <a:gd name="connsiteY6" fmla="*/ 489385 h 839926"/>
              <a:gd name="connsiteX7" fmla="*/ 446737 w 1124372"/>
              <a:gd name="connsiteY7" fmla="*/ 495030 h 839926"/>
              <a:gd name="connsiteX8" fmla="*/ 436292 w 1124372"/>
              <a:gd name="connsiteY8" fmla="*/ 420039 h 839926"/>
              <a:gd name="connsiteX9" fmla="*/ 461876 w 1124372"/>
              <a:gd name="connsiteY9" fmla="*/ 348434 h 839926"/>
              <a:gd name="connsiteX10" fmla="*/ 558865 w 1124372"/>
              <a:gd name="connsiteY10" fmla="*/ 309811 h 839926"/>
              <a:gd name="connsiteX11" fmla="*/ 624840 w 1124372"/>
              <a:gd name="connsiteY11" fmla="*/ 474145 h 839926"/>
              <a:gd name="connsiteX12" fmla="*/ 457200 w 1124372"/>
              <a:gd name="connsiteY12" fmla="*/ 497005 h 839926"/>
              <a:gd name="connsiteX13" fmla="*/ 463793 w 1124372"/>
              <a:gd name="connsiteY13" fmla="*/ 343232 h 839926"/>
              <a:gd name="connsiteX14" fmla="*/ 627683 w 1124372"/>
              <a:gd name="connsiteY14" fmla="*/ 303199 h 839926"/>
              <a:gd name="connsiteX15" fmla="*/ 762000 w 1124372"/>
              <a:gd name="connsiteY15" fmla="*/ 306505 h 839926"/>
              <a:gd name="connsiteX16" fmla="*/ 701040 w 1124372"/>
              <a:gd name="connsiteY16" fmla="*/ 497005 h 839926"/>
              <a:gd name="connsiteX17" fmla="*/ 883920 w 1124372"/>
              <a:gd name="connsiteY17" fmla="*/ 397945 h 839926"/>
              <a:gd name="connsiteX18" fmla="*/ 906780 w 1124372"/>
              <a:gd name="connsiteY18" fmla="*/ 276025 h 839926"/>
              <a:gd name="connsiteX19" fmla="*/ 419100 w 1124372"/>
              <a:gd name="connsiteY19" fmla="*/ 832285 h 839926"/>
              <a:gd name="connsiteX20" fmla="*/ 944880 w 1124372"/>
              <a:gd name="connsiteY20" fmla="*/ 580825 h 839926"/>
              <a:gd name="connsiteX21" fmla="*/ 1089660 w 1124372"/>
              <a:gd name="connsiteY21" fmla="*/ 314125 h 839926"/>
              <a:gd name="connsiteX22" fmla="*/ 1104900 w 1124372"/>
              <a:gd name="connsiteY22" fmla="*/ 192205 h 839926"/>
              <a:gd name="connsiteX23" fmla="*/ 960120 w 1124372"/>
              <a:gd name="connsiteY23" fmla="*/ 443665 h 839926"/>
              <a:gd name="connsiteX24" fmla="*/ 1104900 w 1124372"/>
              <a:gd name="connsiteY24" fmla="*/ 596065 h 839926"/>
              <a:gd name="connsiteX25" fmla="*/ 439248 w 1124372"/>
              <a:gd name="connsiteY25" fmla="*/ 580825 h 839926"/>
              <a:gd name="connsiteX0" fmla="*/ 90200 w 877012"/>
              <a:gd name="connsiteY0" fmla="*/ 361550 h 839926"/>
              <a:gd name="connsiteX1" fmla="*/ 26960 w 877012"/>
              <a:gd name="connsiteY1" fmla="*/ 39805 h 839926"/>
              <a:gd name="connsiteX2" fmla="*/ 22737 w 877012"/>
              <a:gd name="connsiteY2" fmla="*/ 586625 h 839926"/>
              <a:gd name="connsiteX3" fmla="*/ 9346 w 877012"/>
              <a:gd name="connsiteY3" fmla="*/ 386345 h 839926"/>
              <a:gd name="connsiteX4" fmla="*/ 179360 w 877012"/>
              <a:gd name="connsiteY4" fmla="*/ 131245 h 839926"/>
              <a:gd name="connsiteX5" fmla="*/ 156500 w 877012"/>
              <a:gd name="connsiteY5" fmla="*/ 16945 h 839926"/>
              <a:gd name="connsiteX6" fmla="*/ 49820 w 877012"/>
              <a:gd name="connsiteY6" fmla="*/ 489385 h 839926"/>
              <a:gd name="connsiteX7" fmla="*/ 199377 w 877012"/>
              <a:gd name="connsiteY7" fmla="*/ 495030 h 839926"/>
              <a:gd name="connsiteX8" fmla="*/ 188932 w 877012"/>
              <a:gd name="connsiteY8" fmla="*/ 420039 h 839926"/>
              <a:gd name="connsiteX9" fmla="*/ 214516 w 877012"/>
              <a:gd name="connsiteY9" fmla="*/ 348434 h 839926"/>
              <a:gd name="connsiteX10" fmla="*/ 311505 w 877012"/>
              <a:gd name="connsiteY10" fmla="*/ 309811 h 839926"/>
              <a:gd name="connsiteX11" fmla="*/ 377480 w 877012"/>
              <a:gd name="connsiteY11" fmla="*/ 474145 h 839926"/>
              <a:gd name="connsiteX12" fmla="*/ 209840 w 877012"/>
              <a:gd name="connsiteY12" fmla="*/ 497005 h 839926"/>
              <a:gd name="connsiteX13" fmla="*/ 216433 w 877012"/>
              <a:gd name="connsiteY13" fmla="*/ 343232 h 839926"/>
              <a:gd name="connsiteX14" fmla="*/ 380323 w 877012"/>
              <a:gd name="connsiteY14" fmla="*/ 303199 h 839926"/>
              <a:gd name="connsiteX15" fmla="*/ 514640 w 877012"/>
              <a:gd name="connsiteY15" fmla="*/ 306505 h 839926"/>
              <a:gd name="connsiteX16" fmla="*/ 453680 w 877012"/>
              <a:gd name="connsiteY16" fmla="*/ 497005 h 839926"/>
              <a:gd name="connsiteX17" fmla="*/ 636560 w 877012"/>
              <a:gd name="connsiteY17" fmla="*/ 397945 h 839926"/>
              <a:gd name="connsiteX18" fmla="*/ 659420 w 877012"/>
              <a:gd name="connsiteY18" fmla="*/ 276025 h 839926"/>
              <a:gd name="connsiteX19" fmla="*/ 171740 w 877012"/>
              <a:gd name="connsiteY19" fmla="*/ 832285 h 839926"/>
              <a:gd name="connsiteX20" fmla="*/ 697520 w 877012"/>
              <a:gd name="connsiteY20" fmla="*/ 580825 h 839926"/>
              <a:gd name="connsiteX21" fmla="*/ 842300 w 877012"/>
              <a:gd name="connsiteY21" fmla="*/ 314125 h 839926"/>
              <a:gd name="connsiteX22" fmla="*/ 857540 w 877012"/>
              <a:gd name="connsiteY22" fmla="*/ 192205 h 839926"/>
              <a:gd name="connsiteX23" fmla="*/ 712760 w 877012"/>
              <a:gd name="connsiteY23" fmla="*/ 443665 h 839926"/>
              <a:gd name="connsiteX24" fmla="*/ 857540 w 877012"/>
              <a:gd name="connsiteY24" fmla="*/ 596065 h 839926"/>
              <a:gd name="connsiteX25" fmla="*/ 191888 w 877012"/>
              <a:gd name="connsiteY25" fmla="*/ 580825 h 839926"/>
              <a:gd name="connsiteX0" fmla="*/ 90200 w 877012"/>
              <a:gd name="connsiteY0" fmla="*/ 361550 h 839926"/>
              <a:gd name="connsiteX1" fmla="*/ 26960 w 877012"/>
              <a:gd name="connsiteY1" fmla="*/ 39805 h 839926"/>
              <a:gd name="connsiteX2" fmla="*/ 22737 w 877012"/>
              <a:gd name="connsiteY2" fmla="*/ 586625 h 839926"/>
              <a:gd name="connsiteX3" fmla="*/ 9346 w 877012"/>
              <a:gd name="connsiteY3" fmla="*/ 386345 h 839926"/>
              <a:gd name="connsiteX4" fmla="*/ 179360 w 877012"/>
              <a:gd name="connsiteY4" fmla="*/ 131245 h 839926"/>
              <a:gd name="connsiteX5" fmla="*/ 156500 w 877012"/>
              <a:gd name="connsiteY5" fmla="*/ 16945 h 839926"/>
              <a:gd name="connsiteX6" fmla="*/ 49820 w 877012"/>
              <a:gd name="connsiteY6" fmla="*/ 489385 h 839926"/>
              <a:gd name="connsiteX7" fmla="*/ 199377 w 877012"/>
              <a:gd name="connsiteY7" fmla="*/ 495030 h 839926"/>
              <a:gd name="connsiteX8" fmla="*/ 188932 w 877012"/>
              <a:gd name="connsiteY8" fmla="*/ 420039 h 839926"/>
              <a:gd name="connsiteX9" fmla="*/ 214516 w 877012"/>
              <a:gd name="connsiteY9" fmla="*/ 348434 h 839926"/>
              <a:gd name="connsiteX10" fmla="*/ 311505 w 877012"/>
              <a:gd name="connsiteY10" fmla="*/ 309811 h 839926"/>
              <a:gd name="connsiteX11" fmla="*/ 377480 w 877012"/>
              <a:gd name="connsiteY11" fmla="*/ 474145 h 839926"/>
              <a:gd name="connsiteX12" fmla="*/ 209840 w 877012"/>
              <a:gd name="connsiteY12" fmla="*/ 497005 h 839926"/>
              <a:gd name="connsiteX13" fmla="*/ 216433 w 877012"/>
              <a:gd name="connsiteY13" fmla="*/ 343232 h 839926"/>
              <a:gd name="connsiteX14" fmla="*/ 380323 w 877012"/>
              <a:gd name="connsiteY14" fmla="*/ 303199 h 839926"/>
              <a:gd name="connsiteX15" fmla="*/ 514640 w 877012"/>
              <a:gd name="connsiteY15" fmla="*/ 306505 h 839926"/>
              <a:gd name="connsiteX16" fmla="*/ 629673 w 877012"/>
              <a:gd name="connsiteY16" fmla="*/ 604480 h 839926"/>
              <a:gd name="connsiteX17" fmla="*/ 636560 w 877012"/>
              <a:gd name="connsiteY17" fmla="*/ 397945 h 839926"/>
              <a:gd name="connsiteX18" fmla="*/ 659420 w 877012"/>
              <a:gd name="connsiteY18" fmla="*/ 276025 h 839926"/>
              <a:gd name="connsiteX19" fmla="*/ 171740 w 877012"/>
              <a:gd name="connsiteY19" fmla="*/ 832285 h 839926"/>
              <a:gd name="connsiteX20" fmla="*/ 697520 w 877012"/>
              <a:gd name="connsiteY20" fmla="*/ 580825 h 839926"/>
              <a:gd name="connsiteX21" fmla="*/ 842300 w 877012"/>
              <a:gd name="connsiteY21" fmla="*/ 314125 h 839926"/>
              <a:gd name="connsiteX22" fmla="*/ 857540 w 877012"/>
              <a:gd name="connsiteY22" fmla="*/ 192205 h 839926"/>
              <a:gd name="connsiteX23" fmla="*/ 712760 w 877012"/>
              <a:gd name="connsiteY23" fmla="*/ 443665 h 839926"/>
              <a:gd name="connsiteX24" fmla="*/ 857540 w 877012"/>
              <a:gd name="connsiteY24" fmla="*/ 596065 h 839926"/>
              <a:gd name="connsiteX25" fmla="*/ 191888 w 877012"/>
              <a:gd name="connsiteY25" fmla="*/ 580825 h 839926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514640 w 877012"/>
              <a:gd name="connsiteY15" fmla="*/ 306505 h 842413"/>
              <a:gd name="connsiteX16" fmla="*/ 629673 w 877012"/>
              <a:gd name="connsiteY16" fmla="*/ 604480 h 842413"/>
              <a:gd name="connsiteX17" fmla="*/ 636560 w 877012"/>
              <a:gd name="connsiteY17" fmla="*/ 397945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379039 w 877012"/>
              <a:gd name="connsiteY15" fmla="*/ 568027 h 842413"/>
              <a:gd name="connsiteX16" fmla="*/ 629673 w 877012"/>
              <a:gd name="connsiteY16" fmla="*/ 604480 h 842413"/>
              <a:gd name="connsiteX17" fmla="*/ 636560 w 877012"/>
              <a:gd name="connsiteY17" fmla="*/ 397945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379039 w 877012"/>
              <a:gd name="connsiteY15" fmla="*/ 568027 h 842413"/>
              <a:gd name="connsiteX16" fmla="*/ 629673 w 877012"/>
              <a:gd name="connsiteY16" fmla="*/ 604480 h 842413"/>
              <a:gd name="connsiteX17" fmla="*/ 428831 w 877012"/>
              <a:gd name="connsiteY17" fmla="*/ 397945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379039 w 877012"/>
              <a:gd name="connsiteY15" fmla="*/ 568027 h 842413"/>
              <a:gd name="connsiteX16" fmla="*/ 629673 w 877012"/>
              <a:gd name="connsiteY16" fmla="*/ 604480 h 842413"/>
              <a:gd name="connsiteX17" fmla="*/ 480763 w 877012"/>
              <a:gd name="connsiteY17" fmla="*/ 358538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7012" h="842413">
                <a:moveTo>
                  <a:pt x="90200" y="361550"/>
                </a:moveTo>
                <a:cubicBezTo>
                  <a:pt x="217835" y="223120"/>
                  <a:pt x="38204" y="2293"/>
                  <a:pt x="26960" y="39805"/>
                </a:cubicBezTo>
                <a:cubicBezTo>
                  <a:pt x="15716" y="77318"/>
                  <a:pt x="25673" y="528868"/>
                  <a:pt x="22737" y="586625"/>
                </a:cubicBezTo>
                <a:cubicBezTo>
                  <a:pt x="19801" y="644382"/>
                  <a:pt x="-16758" y="462242"/>
                  <a:pt x="9346" y="386345"/>
                </a:cubicBezTo>
                <a:cubicBezTo>
                  <a:pt x="35450" y="310448"/>
                  <a:pt x="154834" y="192812"/>
                  <a:pt x="179360" y="131245"/>
                </a:cubicBezTo>
                <a:cubicBezTo>
                  <a:pt x="203886" y="69678"/>
                  <a:pt x="178090" y="-42745"/>
                  <a:pt x="156500" y="16945"/>
                </a:cubicBezTo>
                <a:cubicBezTo>
                  <a:pt x="134910" y="76635"/>
                  <a:pt x="42674" y="409704"/>
                  <a:pt x="49820" y="489385"/>
                </a:cubicBezTo>
                <a:cubicBezTo>
                  <a:pt x="56966" y="569066"/>
                  <a:pt x="176192" y="506588"/>
                  <a:pt x="199377" y="495030"/>
                </a:cubicBezTo>
                <a:cubicBezTo>
                  <a:pt x="222562" y="483472"/>
                  <a:pt x="186883" y="440991"/>
                  <a:pt x="188932" y="420039"/>
                </a:cubicBezTo>
                <a:cubicBezTo>
                  <a:pt x="190981" y="399087"/>
                  <a:pt x="197877" y="367303"/>
                  <a:pt x="214516" y="348434"/>
                </a:cubicBezTo>
                <a:cubicBezTo>
                  <a:pt x="231155" y="329565"/>
                  <a:pt x="284345" y="288859"/>
                  <a:pt x="311505" y="309811"/>
                </a:cubicBezTo>
                <a:cubicBezTo>
                  <a:pt x="338665" y="330763"/>
                  <a:pt x="394424" y="442946"/>
                  <a:pt x="377480" y="474145"/>
                </a:cubicBezTo>
                <a:cubicBezTo>
                  <a:pt x="360536" y="505344"/>
                  <a:pt x="236681" y="518824"/>
                  <a:pt x="209840" y="497005"/>
                </a:cubicBezTo>
                <a:cubicBezTo>
                  <a:pt x="182999" y="475186"/>
                  <a:pt x="188019" y="375533"/>
                  <a:pt x="216433" y="343232"/>
                </a:cubicBezTo>
                <a:cubicBezTo>
                  <a:pt x="244847" y="310931"/>
                  <a:pt x="353222" y="265733"/>
                  <a:pt x="380323" y="303199"/>
                </a:cubicBezTo>
                <a:cubicBezTo>
                  <a:pt x="407424" y="340665"/>
                  <a:pt x="337481" y="517814"/>
                  <a:pt x="379039" y="568027"/>
                </a:cubicBezTo>
                <a:cubicBezTo>
                  <a:pt x="420597" y="618240"/>
                  <a:pt x="612719" y="639395"/>
                  <a:pt x="629673" y="604480"/>
                </a:cubicBezTo>
                <a:cubicBezTo>
                  <a:pt x="646627" y="569565"/>
                  <a:pt x="513793" y="422834"/>
                  <a:pt x="480763" y="358538"/>
                </a:cubicBezTo>
                <a:cubicBezTo>
                  <a:pt x="447733" y="294242"/>
                  <a:pt x="482999" y="139747"/>
                  <a:pt x="431495" y="218705"/>
                </a:cubicBezTo>
                <a:cubicBezTo>
                  <a:pt x="379991" y="297663"/>
                  <a:pt x="127403" y="771932"/>
                  <a:pt x="171740" y="832285"/>
                </a:cubicBezTo>
                <a:cubicBezTo>
                  <a:pt x="216077" y="892638"/>
                  <a:pt x="585760" y="667185"/>
                  <a:pt x="697520" y="580825"/>
                </a:cubicBezTo>
                <a:cubicBezTo>
                  <a:pt x="809280" y="494465"/>
                  <a:pt x="815630" y="378895"/>
                  <a:pt x="842300" y="314125"/>
                </a:cubicBezTo>
                <a:cubicBezTo>
                  <a:pt x="868970" y="249355"/>
                  <a:pt x="879130" y="170615"/>
                  <a:pt x="857540" y="192205"/>
                </a:cubicBezTo>
                <a:cubicBezTo>
                  <a:pt x="835950" y="213795"/>
                  <a:pt x="712760" y="376355"/>
                  <a:pt x="712760" y="443665"/>
                </a:cubicBezTo>
                <a:cubicBezTo>
                  <a:pt x="712760" y="510975"/>
                  <a:pt x="944352" y="573205"/>
                  <a:pt x="857540" y="596065"/>
                </a:cubicBezTo>
                <a:cubicBezTo>
                  <a:pt x="770728" y="618925"/>
                  <a:pt x="242053" y="599875"/>
                  <a:pt x="191888" y="580825"/>
                </a:cubicBezTo>
              </a:path>
            </a:pathLst>
          </a:cu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4560235" y="4820725"/>
            <a:ext cx="143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 И. В.</a:t>
            </a:r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H="1">
            <a:off x="5964835" y="3577056"/>
            <a:ext cx="1901903" cy="1961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57515" y="5059488"/>
            <a:ext cx="143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Ивочкина Д. В.</a:t>
            </a:r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41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4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Мероприятия по защите от шума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64135"/>
          </a:xfrm>
        </p:spPr>
        <p:txBody>
          <a:bodyPr/>
          <a:lstStyle/>
          <a:p>
            <a:pPr marL="0" indent="0" algn="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	      </a:t>
            </a:r>
            <a:r>
              <a:rPr lang="ru-RU" sz="1600" b="1" dirty="0" smtClean="0">
                <a:solidFill>
                  <a:schemeClr val="accent2"/>
                </a:solidFill>
              </a:rPr>
              <a:t>		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</a:rPr>
              <a:t>				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50837" y="18864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252A49-C406-4CD5-97D4-B82805B8C198}" type="slidenum">
              <a:rPr lang="en-US" sz="3600">
                <a:solidFill>
                  <a:srgbClr val="6F91C2"/>
                </a:solidFill>
              </a:rPr>
              <a:pPr/>
              <a:t>42</a:t>
            </a:fld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3454535"/>
              </p:ext>
            </p:extLst>
          </p:nvPr>
        </p:nvGraphicFramePr>
        <p:xfrm>
          <a:off x="251520" y="1547864"/>
          <a:ext cx="2880320" cy="50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501340079"/>
              </p:ext>
            </p:extLst>
          </p:nvPr>
        </p:nvGraphicFramePr>
        <p:xfrm>
          <a:off x="3455876" y="1556792"/>
          <a:ext cx="2592288" cy="50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573907472"/>
              </p:ext>
            </p:extLst>
          </p:nvPr>
        </p:nvGraphicFramePr>
        <p:xfrm>
          <a:off x="6156176" y="1536141"/>
          <a:ext cx="2880320" cy="50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Стрелка вниз 19"/>
          <p:cNvSpPr/>
          <p:nvPr/>
        </p:nvSpPr>
        <p:spPr>
          <a:xfrm>
            <a:off x="4752020" y="1376772"/>
            <a:ext cx="576064" cy="46805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7596336" y="1376772"/>
            <a:ext cx="576064" cy="36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1583668" y="1376772"/>
            <a:ext cx="576064" cy="36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540" y="110178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Архитектурно-планировочные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38666" y="1090857"/>
            <a:ext cx="154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Технические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11798" y="1099773"/>
            <a:ext cx="194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Организационные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6219442" y="5431362"/>
            <a:ext cx="692356" cy="692356"/>
          </a:xfrm>
          <a:prstGeom prst="ellipse">
            <a:avLst/>
          </a:prstGeom>
          <a:blipFill rotWithShape="0">
            <a:blip r:embed="rId17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601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0A743-4390-43FD-9A74-6170689E188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44724"/>
            <a:ext cx="9144000" cy="5913276"/>
          </a:xfrm>
          <a:prstGeom prst="rect">
            <a:avLst/>
          </a:prstGeom>
          <a:blipFill dpi="0" rotWithShape="1">
            <a:blip r:embed="rId2" cstate="print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-2232756" y="-138172"/>
          <a:ext cx="1350150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323528" y="5769260"/>
          <a:ext cx="8496944" cy="77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7604" y="224644"/>
            <a:ext cx="711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Воздействие шума на организм человека</a:t>
            </a:r>
            <a:endParaRPr lang="ru-RU" sz="2800" dirty="0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502E72-3EDA-427D-BBE2-1812347D8035}" type="slidenum">
              <a:rPr lang="en-US" sz="3600">
                <a:solidFill>
                  <a:srgbClr val="6F91C2"/>
                </a:solidFill>
              </a:rPr>
              <a:pPr algn="r" eaLnBrk="1" hangingPunct="1"/>
              <a:t>43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Нейросенсорная</a:t>
            </a:r>
            <a:r>
              <a:rPr lang="ru-RU" sz="3200" dirty="0" smtClean="0">
                <a:solidFill>
                  <a:schemeClr val="bg1"/>
                </a:solidFill>
              </a:rPr>
              <a:t> тугоухость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307715"/>
              </p:ext>
            </p:extLst>
          </p:nvPr>
        </p:nvGraphicFramePr>
        <p:xfrm>
          <a:off x="0" y="966888"/>
          <a:ext cx="9083810" cy="550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88378" y="18346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252A49-C406-4CD5-97D4-B82805B8C198}" type="slidenum">
              <a:rPr lang="en-US" sz="3600">
                <a:solidFill>
                  <a:srgbClr val="6F91C2"/>
                </a:solidFill>
              </a:rPr>
              <a:pPr/>
              <a:t>44</a:t>
            </a:fld>
            <a:endParaRPr lang="ru-RU" sz="3600" dirty="0"/>
          </a:p>
        </p:txBody>
      </p:sp>
      <p:pic>
        <p:nvPicPr>
          <p:cNvPr id="1026" name="Picture 2" descr="http://gagauzinfo.md/uploads/posts/2011-11/1321376433_sho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1149585"/>
            <a:ext cx="181747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u.img.com.ua/img/forall/b/1043/31.jpg?13836926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 b="9532"/>
          <a:stretch/>
        </p:blipFill>
        <p:spPr bwMode="auto">
          <a:xfrm>
            <a:off x="142890" y="4884868"/>
            <a:ext cx="1818000" cy="15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" b="594"/>
          <a:stretch/>
        </p:blipFill>
        <p:spPr bwMode="auto">
          <a:xfrm>
            <a:off x="142891" y="2947552"/>
            <a:ext cx="1818000" cy="15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freetorg.ru/_data/lead/2311/1183322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/>
          <a:stretch/>
        </p:blipFill>
        <p:spPr bwMode="auto">
          <a:xfrm>
            <a:off x="7200292" y="2938351"/>
            <a:ext cx="181747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vtoprodaga.com.ua/uploads/assets/2012/07/13/large/ebc6cc5b69523da369c0b7d7040b0474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5229"/>
          <a:stretch/>
        </p:blipFill>
        <p:spPr bwMode="auto">
          <a:xfrm>
            <a:off x="7200292" y="4797153"/>
            <a:ext cx="1817469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4156097" y="1479872"/>
            <a:ext cx="67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5,5%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878850" y="1943942"/>
            <a:ext cx="84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33,24%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688249" y="4358571"/>
            <a:ext cx="79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21,49%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832139" y="3098392"/>
            <a:ext cx="75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31,8%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84473" y="4982845"/>
            <a:ext cx="84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10,46%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417818" y="4607644"/>
            <a:ext cx="828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36,05%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158015" y="5175056"/>
            <a:ext cx="81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30,62%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603/sve-misyul.4a/0_568aa_20ba4812_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0"/>
          <a:stretch/>
        </p:blipFill>
        <p:spPr bwMode="auto">
          <a:xfrm>
            <a:off x="845617" y="4673288"/>
            <a:ext cx="1638152" cy="16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hart"/>
          <p:cNvPicPr>
            <a:picLocks noChangeAspect="1"/>
          </p:cNvPicPr>
          <p:nvPr/>
        </p:nvPicPr>
        <p:blipFill rotWithShape="1">
          <a:blip r:embed="rId3" cstate="print"/>
          <a:srcRect r="13550"/>
          <a:stretch/>
        </p:blipFill>
        <p:spPr>
          <a:xfrm>
            <a:off x="845618" y="1216521"/>
            <a:ext cx="1638152" cy="1332825"/>
          </a:xfrm>
          <a:prstGeom prst="rect">
            <a:avLst/>
          </a:prstGeom>
        </p:spPr>
      </p:pic>
      <p:pic>
        <p:nvPicPr>
          <p:cNvPr id="9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6170" y="3747487"/>
            <a:ext cx="3339187" cy="2345809"/>
          </a:xfrm>
          <a:prstGeom prst="rect">
            <a:avLst/>
          </a:prstGeom>
        </p:spPr>
      </p:pic>
      <p:pic>
        <p:nvPicPr>
          <p:cNvPr id="7" name="char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9" y="1217265"/>
            <a:ext cx="3240351" cy="22793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53467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Профессии работников подверженные </a:t>
            </a:r>
            <a:r>
              <a:rPr lang="ru-RU" sz="3200" dirty="0" err="1" smtClean="0">
                <a:solidFill>
                  <a:schemeClr val="bg1"/>
                </a:solidFill>
              </a:rPr>
              <a:t>нейросенсорной</a:t>
            </a:r>
            <a:r>
              <a:rPr lang="ru-RU" sz="3200" dirty="0" smtClean="0">
                <a:solidFill>
                  <a:schemeClr val="bg1"/>
                </a:solidFill>
              </a:rPr>
              <a:t> тугоухостью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08576" y="224644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20214B2-AA88-456E-9EF6-026CDD07777F}" type="slidenum">
              <a:rPr lang="en-US" sz="3600">
                <a:solidFill>
                  <a:srgbClr val="6F91C2"/>
                </a:solidFill>
              </a:rPr>
              <a:pPr/>
              <a:t>45</a:t>
            </a:fld>
            <a:endParaRPr lang="ru-RU" sz="3600" dirty="0"/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617" y="2825575"/>
            <a:ext cx="1638152" cy="170531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309582"/>
              </p:ext>
            </p:extLst>
          </p:nvPr>
        </p:nvGraphicFramePr>
        <p:xfrm>
          <a:off x="15077" y="1004294"/>
          <a:ext cx="8896982" cy="535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398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104775"/>
            <a:ext cx="7885113" cy="719138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Механизм воздействия шума на организм человека</a:t>
            </a:r>
          </a:p>
        </p:txBody>
      </p:sp>
      <p:sp>
        <p:nvSpPr>
          <p:cNvPr id="12292" name="AutoShape 7"/>
          <p:cNvSpPr>
            <a:spLocks noChangeArrowheads="1"/>
          </p:cNvSpPr>
          <p:nvPr/>
        </p:nvSpPr>
        <p:spPr bwMode="auto">
          <a:xfrm>
            <a:off x="336550" y="1128713"/>
            <a:ext cx="8656638" cy="48990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07988" y="1743075"/>
            <a:ext cx="840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431800"/>
            <a:endParaRPr kumimoji="1" lang="ru-RU" sz="280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153927" y="4889520"/>
            <a:ext cx="4819716" cy="16795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Профессиональное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снижение слуха относится к НСТ (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нейросенсорной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или перцепционной тугоухости), под которым понимают нарушение слуха звуковоспринимающего характера. Сроки возникновения НСТ зависят от интенсивности и частотно-временных параметров шума и индивидуальной чувствительности органа слуха к воздействию шума.</a:t>
            </a:r>
          </a:p>
          <a:p>
            <a:pPr algn="ctr">
              <a:spcAft>
                <a:spcPts val="1000"/>
              </a:spcAft>
              <a:defRPr/>
            </a:pPr>
            <a:endParaRPr lang="ru-RU" sz="11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9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C9C68D6A-82BB-4751-BB79-36A86521B9E0}" type="slidenum">
              <a:rPr kumimoji="1" lang="en-US" sz="3600">
                <a:solidFill>
                  <a:srgbClr val="6F91C2"/>
                </a:solidFill>
                <a:cs typeface="Arial" pitchFamily="34" charset="0"/>
              </a:rPr>
              <a:pPr algn="r"/>
              <a:t>46</a:t>
            </a:fld>
            <a:endParaRPr kumimoji="1" lang="en-US" sz="3600">
              <a:solidFill>
                <a:srgbClr val="6F91C2"/>
              </a:solidFill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112060" y="3940182"/>
            <a:ext cx="3951279" cy="26654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Представления о шумовой болезни (1960-1970 гг.) на основании работ по влиянию шума на </a:t>
            </a:r>
            <a:r>
              <a:rPr lang="ru-RU" dirty="0" err="1" smtClean="0">
                <a:solidFill>
                  <a:srgbClr val="000000"/>
                </a:solidFill>
              </a:rPr>
              <a:t>сердечно-сосудистую</a:t>
            </a:r>
            <a:r>
              <a:rPr lang="ru-RU" dirty="0" smtClean="0">
                <a:solidFill>
                  <a:srgbClr val="000000"/>
                </a:solidFill>
              </a:rPr>
              <a:t>, нервную и другие системы, заменила концепция </a:t>
            </a:r>
            <a:r>
              <a:rPr lang="ru-RU" dirty="0" err="1" smtClean="0">
                <a:solidFill>
                  <a:srgbClr val="000000"/>
                </a:solidFill>
              </a:rPr>
              <a:t>экстраауральных</a:t>
            </a:r>
            <a:r>
              <a:rPr lang="ru-RU" dirty="0" smtClean="0">
                <a:solidFill>
                  <a:srgbClr val="000000"/>
                </a:solidFill>
              </a:rPr>
              <a:t> (вне органа слуха) проявлений действия шума.  Рабочие, подвергающиеся действию шума, предъявляют жалобы на головные боли в области лба, головокружение, снижение памяти, сонливость, утомляемость, эмоциональную неустойчивость, боли в области сердца, снижение аппетита и пр. Частота и интенсивность жалоб зависят от стажа работы, интенсивности шума и его характера. </a:t>
            </a:r>
          </a:p>
          <a:p>
            <a:pPr algn="ctr">
              <a:spcAft>
                <a:spcPts val="1000"/>
              </a:spcAft>
              <a:defRPr/>
            </a:pP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3926" y="1019142"/>
            <a:ext cx="4710177" cy="3687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Морфологической основой тугоухости  служат изменения в волосковых клетках спирального органа, а в дальнейшем и проводящих путей, ответственных за передачу звуковой энергии, преобразованной в нервный импульс. Механизм формирования тугоухости при воздействии шума изучен недостаточно. Существует три теории механизма воздействия шума на орган слуха: механическая, сосудистая и нарушение взаимодействия коры и подкорки. Согласно механической теории (Бекеши) сильные звуковые колебания вызывают превращение механической энергии в патологические нервные импульсы, что приводит к утомлению и истощению биологических резервов в органе слуха.  Согласно сосудистой теории происходят значительные изменения в сосудистой системе внутреннего уха, нарушение кровотока и обеспечения кислородом волосковых клеток, что вызывает их повреждение.  </a:t>
            </a:r>
          </a:p>
          <a:p>
            <a:pPr algn="ctr">
              <a:spcAft>
                <a:spcPts val="1000"/>
              </a:spcAft>
              <a:defRPr/>
            </a:pP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 по факторам\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21" y="1019142"/>
            <a:ext cx="3330558" cy="2848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Интенсивность звука, мощность звука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32413208-BEB8-4C5E-89E3-7EBBD6BE70FF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eaLnBrk="1" hangingPunct="1"/>
              <a:t>5</a:t>
            </a:fld>
            <a:endParaRPr lang="ru-RU" sz="40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89025"/>
            <a:ext cx="42481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251200"/>
            <a:ext cx="42576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-3175" y="944563"/>
            <a:ext cx="360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-36513" y="3105150"/>
            <a:ext cx="50482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4356100" y="3017838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4365625" y="6508750"/>
            <a:ext cx="360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2432050" y="3355975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23"/>
          <p:cNvSpPr txBox="1">
            <a:spLocks noChangeArrowheads="1"/>
          </p:cNvSpPr>
          <p:nvPr/>
        </p:nvSpPr>
        <p:spPr bwMode="auto">
          <a:xfrm>
            <a:off x="4365625" y="4873625"/>
            <a:ext cx="360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Прямоугольник 16"/>
          <p:cNvSpPr>
            <a:spLocks noChangeArrowheads="1"/>
          </p:cNvSpPr>
          <p:nvPr/>
        </p:nvSpPr>
        <p:spPr bwMode="auto">
          <a:xfrm>
            <a:off x="4464050" y="116522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Среда, в которой распространяется звук, облада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ет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удельным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акустическим сопротивлением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40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5732" y="1592796"/>
            <a:ext cx="4130744" cy="461665"/>
          </a:xfrm>
          <a:prstGeom prst="rect">
            <a:avLst/>
          </a:prstGeom>
          <a:blipFill rotWithShape="1">
            <a:blip r:embed="rId5" cstate="print"/>
            <a:stretch>
              <a:fillRect b="-1973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2" name="Прямоугольник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952836"/>
            <a:ext cx="4572000" cy="276999"/>
          </a:xfrm>
          <a:prstGeom prst="rect">
            <a:avLst/>
          </a:prstGeom>
          <a:blipFill rotWithShape="1">
            <a:blip r:embed="rId6" cstate="print"/>
            <a:stretch>
              <a:fillRect t="-2174" b="-130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231" name="Прямоугольник 18"/>
          <p:cNvSpPr>
            <a:spLocks noChangeArrowheads="1"/>
          </p:cNvSpPr>
          <p:nvPr/>
        </p:nvSpPr>
        <p:spPr bwMode="auto">
          <a:xfrm>
            <a:off x="4572000" y="2312988"/>
            <a:ext cx="4284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Звуковая волна является носителем энергии в направлении своего движения. Количество энергии, переносимой звуковой волной за одну секунду через сечение площадью 1 м</a:t>
            </a:r>
            <a:r>
              <a:rPr lang="ru-RU" sz="1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перпендикулярное направлению движения, называется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интенсивностью звука (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I)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Интенсивность звука (сила звука) определяется отношением звукового давления к акустическому сопротивлению среды :</a:t>
            </a:r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5732" y="4257092"/>
            <a:ext cx="4130744" cy="461665"/>
          </a:xfrm>
          <a:prstGeom prst="rect">
            <a:avLst/>
          </a:prstGeom>
          <a:blipFill rotWithShape="1">
            <a:blip r:embed="rId7" cstate="print"/>
            <a:stretch>
              <a:fillRect b="-1973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233" name="Объект 2"/>
          <p:cNvSpPr>
            <a:spLocks noGrp="1"/>
          </p:cNvSpPr>
          <p:nvPr>
            <p:ph idx="1"/>
          </p:nvPr>
        </p:nvSpPr>
        <p:spPr>
          <a:xfrm>
            <a:off x="4716463" y="4845050"/>
            <a:ext cx="4140200" cy="118903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Мощность звука 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энергии, проходящей за единицу времени через охватывающую источник звука поверхность.</a:t>
            </a:r>
          </a:p>
        </p:txBody>
      </p:sp>
      <p:sp>
        <p:nvSpPr>
          <p:cNvPr id="45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3864" y="5730401"/>
            <a:ext cx="2142492" cy="461665"/>
          </a:xfrm>
          <a:prstGeom prst="rect">
            <a:avLst/>
          </a:prstGeom>
          <a:blipFill rotWithShape="1">
            <a:blip r:embed="rId8" cstate="print"/>
            <a:stretch>
              <a:fillRect l="-4261" t="-9211" b="-3026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235" name="TextBox 45"/>
          <p:cNvSpPr txBox="1">
            <a:spLocks noChangeArrowheads="1"/>
          </p:cNvSpPr>
          <p:nvPr/>
        </p:nvSpPr>
        <p:spPr bwMode="auto">
          <a:xfrm>
            <a:off x="1835150" y="5622925"/>
            <a:ext cx="849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Ратм</a:t>
            </a: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7050" y="115888"/>
            <a:ext cx="2133600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32413208-BEB8-4C5E-89E3-7EBBD6BE70FF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5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6335712" cy="955675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Способы возбуждения звуковых колебаний</a:t>
            </a:r>
          </a:p>
        </p:txBody>
      </p:sp>
      <p:pic>
        <p:nvPicPr>
          <p:cNvPr id="7171" name="Рисунок 4" descr="спос возбужд.gif (6563 byt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52513"/>
            <a:ext cx="4465638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4625975" y="1593850"/>
            <a:ext cx="4373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4E6FA4"/>
                </a:solidFill>
                <a:latin typeface="+mn-lt"/>
                <a:cs typeface="Times New Roman" pitchFamily="18" charset="0"/>
              </a:rPr>
              <a:t>плоская звуковая волна</a:t>
            </a:r>
            <a:r>
              <a:rPr lang="ru-RU" sz="18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создаваемую плоской колеблющейся поверхностью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4625975" y="2997200"/>
            <a:ext cx="437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4E6FA4"/>
                </a:solidFill>
                <a:latin typeface="+mn-lt"/>
                <a:cs typeface="Times New Roman" pitchFamily="18" charset="0"/>
              </a:rPr>
              <a:t>цилиндрическая звуковая волна</a:t>
            </a:r>
            <a:r>
              <a:rPr lang="ru-RU" sz="18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создаваемую радиально колеблющейся боковой поверхностью цилиндра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4625975" y="5049838"/>
            <a:ext cx="4373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4E6FA4"/>
                </a:solidFill>
                <a:latin typeface="+mn-lt"/>
                <a:cs typeface="Times New Roman" pitchFamily="18" charset="0"/>
              </a:rPr>
              <a:t>сферическая звуковая волна</a:t>
            </a:r>
            <a:r>
              <a:rPr lang="ru-RU" sz="18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создаваемую точечным источником колебаний типа пульсирующий шар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6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Звук. Физические процессы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Прямоугольник 4"/>
          <p:cNvSpPr>
            <a:spLocks noGrp="1" noChangeArrowheads="1"/>
          </p:cNvSpPr>
          <p:nvPr>
            <p:ph idx="1"/>
          </p:nvPr>
        </p:nvSpPr>
        <p:spPr bwMode="auto">
          <a:xfrm>
            <a:off x="395536" y="5095873"/>
            <a:ext cx="81112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Слуховые </a:t>
            </a:r>
            <a:r>
              <a:rPr lang="ru-RU" sz="1600" dirty="0">
                <a:solidFill>
                  <a:schemeClr val="tx2"/>
                </a:solidFill>
                <a:cs typeface="Times New Roman" pitchFamily="18" charset="0"/>
              </a:rPr>
              <a:t>ощущения вызываются колебаниями упругой среды, которые представляют собой механические колебания, распространяющиеся в газообразной, жидкой или твердой среде и воздействующие на органы слуха человека. </a:t>
            </a:r>
          </a:p>
        </p:txBody>
      </p:sp>
      <p:pic>
        <p:nvPicPr>
          <p:cNvPr id="3078" name="Picture 6" descr="http://img.gazeta.ru/files2/2695447/sluh3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76464" cy="29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7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50938" y="0"/>
            <a:ext cx="6842125" cy="939800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Строение органа слуха</a:t>
            </a:r>
          </a:p>
        </p:txBody>
      </p:sp>
      <p:pic>
        <p:nvPicPr>
          <p:cNvPr id="6147" name="Picture 3" descr="F:\Югорск\обучение\рабочие материалы\НПА_шум\рисунки для учебного материала\ух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16000"/>
            <a:ext cx="873125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EAF2EBD-E7DF-4555-9776-F1E5F18B19FC}" type="slidenum">
              <a:rPr lang="en-US" sz="3600">
                <a:solidFill>
                  <a:srgbClr val="6F91C2"/>
                </a:solidFill>
              </a:rPr>
              <a:pPr algn="r" eaLnBrk="1" hangingPunct="1"/>
              <a:t>8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3" name="AutoShape 2" descr="http://img0.liveinternet.ru/images/attach/c/7/98/711/98711224_3688700_VIt5w_LmFP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mg0.liveinternet.ru/images/attach/c/7/98/711/98711224_3688700_VIt5w_LmFPQ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Механизм образования слышимых звуков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17601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69529C27-BDCF-4DA8-A339-7ED503496166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9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Изображение 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6" t="12303" b="6834"/>
          <a:stretch>
            <a:fillRect/>
          </a:stretch>
        </p:blipFill>
        <p:spPr bwMode="auto">
          <a:xfrm>
            <a:off x="34925" y="1042988"/>
            <a:ext cx="60642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372225" y="1042988"/>
            <a:ext cx="26638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1 – звуковые волны;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2 – барабанная перепонка;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3 – молоточек;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4 – наковальня;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5 – стремечко; 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6 – улитка;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7 – базилярная мембрана;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8 – слуховой нерв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34925" y="4132263"/>
            <a:ext cx="9001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В улитке происходит первичный анализ звука.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Каждый простой звук имеет свой участок на базилярной мембране. Низкие звуки вызывают колебания участков базилярной мембраны у верхушки улитки, а высокие – у основания ее.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Волна движется от стремени к верхушке улитки. Когда амплитуда достигает своего максимума, волна быстро затухает. В этом участке возникают вихреобразные токи перилимфы, и происходит максимальный прогиб базилярной мембраны. Низкочастотные звуки пройдут через всю улитку и вызовут максимальный прогиб у верхушки. Высокочастотные звуки будут колебать базилярную мембрану только у основания улитки. Возникшее в слуховом рецепторе нервное возбуждение по слуховому нерву передается в слуховую зону коры головного мозга, где формируется звуковой образ.</a:t>
            </a:r>
          </a:p>
        </p:txBody>
      </p:sp>
    </p:spTree>
    <p:extLst>
      <p:ext uri="{BB962C8B-B14F-4D97-AF65-F5344CB8AC3E}">
        <p14:creationId xmlns:p14="http://schemas.microsoft.com/office/powerpoint/2010/main" val="695296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ИОУТ горы син">
  <a:themeElements>
    <a:clrScheme name="Другое 4">
      <a:dk1>
        <a:srgbClr val="666666"/>
      </a:dk1>
      <a:lt1>
        <a:sysClr val="window" lastClr="FFFFFF"/>
      </a:lt1>
      <a:dk2>
        <a:srgbClr val="336699"/>
      </a:dk2>
      <a:lt2>
        <a:srgbClr val="FFFFFF"/>
      </a:lt2>
      <a:accent1>
        <a:srgbClr val="476394"/>
      </a:accent1>
      <a:accent2>
        <a:srgbClr val="6688B6"/>
      </a:accent2>
      <a:accent3>
        <a:srgbClr val="1F9997"/>
      </a:accent3>
      <a:accent4>
        <a:srgbClr val="6B9BC7"/>
      </a:accent4>
      <a:accent5>
        <a:srgbClr val="4E66B2"/>
      </a:accent5>
      <a:accent6>
        <a:srgbClr val="8976AC"/>
      </a:accent6>
      <a:hlink>
        <a:srgbClr val="336699"/>
      </a:hlink>
      <a:folHlink>
        <a:srgbClr val="B34F1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КИОУТ горы син</Template>
  <TotalTime>9446</TotalTime>
  <Words>4614</Words>
  <Application>Microsoft Office PowerPoint</Application>
  <PresentationFormat>Экран (4:3)</PresentationFormat>
  <Paragraphs>680</Paragraphs>
  <Slides>46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КИОУТ горы син</vt:lpstr>
      <vt:lpstr>Презентация PowerPoint</vt:lpstr>
      <vt:lpstr>Основные понятия Термины и определения</vt:lpstr>
      <vt:lpstr>Звуковые колебания частиц упругой среды</vt:lpstr>
      <vt:lpstr>Звуковое давление</vt:lpstr>
      <vt:lpstr>Интенсивность звука, мощность звука</vt:lpstr>
      <vt:lpstr>Способы возбуждения звуковых колебаний</vt:lpstr>
      <vt:lpstr>Звук. Физические процессы</vt:lpstr>
      <vt:lpstr>Строение органа слуха</vt:lpstr>
      <vt:lpstr>Механизм образования слышимых звуков</vt:lpstr>
      <vt:lpstr>Звук - как психофизиологическое явление</vt:lpstr>
      <vt:lpstr>Закон Вебера-Фехнера</vt:lpstr>
      <vt:lpstr>Основные параметры звуковой волны</vt:lpstr>
      <vt:lpstr>Слуховые ощущения – как оценка  физических величин</vt:lpstr>
      <vt:lpstr>Определение абсолютных значений p, I, W</vt:lpstr>
      <vt:lpstr>Классификация шумов</vt:lpstr>
      <vt:lpstr>Классификация шумов по временным характеристикам</vt:lpstr>
      <vt:lpstr>Восприятие звука человеком</vt:lpstr>
      <vt:lpstr>Коррекция по шкале А</vt:lpstr>
      <vt:lpstr>Стандартные значения поправок для частотной коррекции по шкале А. Уровень звука</vt:lpstr>
      <vt:lpstr>Уровни звукового давления</vt:lpstr>
      <vt:lpstr>Эквивалентный (по энергии) уровень звукового давления</vt:lpstr>
      <vt:lpstr>Эквивалентный (по энергии) уровень звука</vt:lpstr>
      <vt:lpstr>Октавные и третьоктавные полосы частот</vt:lpstr>
      <vt:lpstr>Октавные и третьоктавные полосы частот</vt:lpstr>
      <vt:lpstr>ГОСТ 12.1.050-86 МЕТОДЫ ИЗМЕРЕНИЯ ШУМА НА РАБОЧИХ МЕСТАХ</vt:lpstr>
      <vt:lpstr>Презентация PowerPoint</vt:lpstr>
      <vt:lpstr>Области восприятия уровней интенсивности звука</vt:lpstr>
      <vt:lpstr>Условия при которых фактор не идентифицируется</vt:lpstr>
      <vt:lpstr>Нормативные документы </vt:lpstr>
      <vt:lpstr>Нормирование шума</vt:lpstr>
      <vt:lpstr>Сравнительный анализ нормирования в рамках СОУТ и гигиенического нормирования</vt:lpstr>
      <vt:lpstr>Сравнительный анализ нормирования в рамках СОУТ и АРМ</vt:lpstr>
      <vt:lpstr>Нормативные значения уровней шума в санитарном законодательстве стран мира</vt:lpstr>
      <vt:lpstr>История классификация условий труда по фактору «шум» в санитарном законодательстве России</vt:lpstr>
      <vt:lpstr>Методика измерения шума</vt:lpstr>
      <vt:lpstr>ГОСТ 12.1.050-86 Методы измерения шума на рабочих местах</vt:lpstr>
      <vt:lpstr>ГОСТ 12.1.050-86 Методы измерения шума на рабочих местах</vt:lpstr>
      <vt:lpstr>ГОСТ 12.1.050-86 Методы измерения шума на рабочих местах</vt:lpstr>
      <vt:lpstr>Средства измерений</vt:lpstr>
      <vt:lpstr>Протокол измерения и оценки уровней шума</vt:lpstr>
      <vt:lpstr>Протокол измерения и оценки уровней шума</vt:lpstr>
      <vt:lpstr>Мероприятия по защите от шума</vt:lpstr>
      <vt:lpstr>Презентация PowerPoint</vt:lpstr>
      <vt:lpstr>Нейросенсорная тугоухость</vt:lpstr>
      <vt:lpstr>Профессии работников подверженные нейросенсорной тугоухостью</vt:lpstr>
      <vt:lpstr>Механизм воздействия шума на организм человека</vt:lpstr>
    </vt:vector>
  </TitlesOfParts>
  <Company>Труд-Эксперт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улучшений условий труда</dc:title>
  <dc:creator>Shatalina</dc:creator>
  <cp:lastModifiedBy>Елена Осенова</cp:lastModifiedBy>
  <cp:revision>640</cp:revision>
  <cp:lastPrinted>2013-04-29T07:18:07Z</cp:lastPrinted>
  <dcterms:created xsi:type="dcterms:W3CDTF">2010-02-28T15:04:33Z</dcterms:created>
  <dcterms:modified xsi:type="dcterms:W3CDTF">2014-04-16T04:53:20Z</dcterms:modified>
</cp:coreProperties>
</file>