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B9F5C-101D-43F5-A9D9-B4204A4685E4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8BDA-C280-4D34-9762-A60CE68B8A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4049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B9F5C-101D-43F5-A9D9-B4204A4685E4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8BDA-C280-4D34-9762-A60CE68B8A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2653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B9F5C-101D-43F5-A9D9-B4204A4685E4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8BDA-C280-4D34-9762-A60CE68B8A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8489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B9F5C-101D-43F5-A9D9-B4204A4685E4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8BDA-C280-4D34-9762-A60CE68B8A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5472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B9F5C-101D-43F5-A9D9-B4204A4685E4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8BDA-C280-4D34-9762-A60CE68B8A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660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B9F5C-101D-43F5-A9D9-B4204A4685E4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8BDA-C280-4D34-9762-A60CE68B8A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3282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B9F5C-101D-43F5-A9D9-B4204A4685E4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8BDA-C280-4D34-9762-A60CE68B8A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217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B9F5C-101D-43F5-A9D9-B4204A4685E4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8BDA-C280-4D34-9762-A60CE68B8A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1641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B9F5C-101D-43F5-A9D9-B4204A4685E4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8BDA-C280-4D34-9762-A60CE68B8A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476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B9F5C-101D-43F5-A9D9-B4204A4685E4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8BDA-C280-4D34-9762-A60CE68B8A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590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B9F5C-101D-43F5-A9D9-B4204A4685E4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8BDA-C280-4D34-9762-A60CE68B8A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654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B9F5C-101D-43F5-A9D9-B4204A4685E4}" type="datetimeFigureOut">
              <a:rPr lang="ru-RU" smtClean="0"/>
              <a:t>17.03.2022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68BDA-C280-4D34-9762-A60CE68B8A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377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9491" y="374073"/>
            <a:ext cx="11346873" cy="44334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9491" y="1039091"/>
            <a:ext cx="11346873" cy="5486400"/>
          </a:xfrm>
        </p:spPr>
        <p:txBody>
          <a:bodyPr>
            <a:normAutofit fontScale="55000" lnSpcReduction="20000"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Тест 10. Эргономика и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псижофизиологические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основы безопасности труда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Выделяют три взаимосвязанные стороны общения: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интерактивную+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субъективную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коммуникативную+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перцептивную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Если в процессе коммуникации собеседник отводит взгляд в сторону – это означает что он: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не понимает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не хочет общаться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формулирует мысль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хочет закончить разговор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Длительные психические состояния, имеющие четко выраженный предметный характер: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эмоциональный тон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эмоции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чувства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настроение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Заключительный момент борьбы мотивов: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принятие решения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осмысление цели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выбор цели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реализация цели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449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6364" y="365126"/>
            <a:ext cx="11596254" cy="38302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6364" y="1025236"/>
            <a:ext cx="11596254" cy="5569528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/>
              <a:t>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Новая категория, введенная в психологию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З.Фрейдом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сознание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бессознательное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реакция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поведение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Сплав эмоций, мотивов, чувств, сконцентрированных вокруг определенного вида деятельности или поведения: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страсть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аффект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настроение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чувственный тон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Ключевое слово, характеризующее понятие потребность: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состояние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субъективная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объективная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нужда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Основатели гештальтпсихологии: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К.Коффка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В. Вундт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М.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Вертхеймер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Дж.Уотсон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0091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4073" y="365126"/>
            <a:ext cx="11554691" cy="38302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4073" y="1066800"/>
            <a:ext cx="11554691" cy="5527964"/>
          </a:xfrm>
        </p:spPr>
        <p:txBody>
          <a:bodyPr>
            <a:normAutofit fontScale="47500" lnSpcReduction="20000"/>
          </a:bodyPr>
          <a:lstStyle/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Отражение мира сквозь призму общечеловеческих знаний и позиций, и на основе концептуальных систем: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категоричность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целесообразность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обусловленность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сознательность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Необходимым условием развития волевой сферы у ребенка в семье является формирование: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сознательной дисциплины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качества самоконтроля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чувственных ощущений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последовательности действий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Психическое свойство личности, определяющее линию поведения человека и выражающееся в его отношениях к окружающему миру, к труду и другим людям: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характер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мотивация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темперамент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направленность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 Структура и содержание характера определяется: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спецификой проявления эмоций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интеллектуальными особенностями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направленностью личности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динамикой воли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6058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6363" y="365126"/>
            <a:ext cx="11568545" cy="38302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6363" y="1094508"/>
            <a:ext cx="11568545" cy="5458691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 Сила нервных процессов в сочетании с уравновешенностью и подвижностью благоприятствует образованию: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коммуникативных свойств+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характера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волевых свойств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темперамента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 Тип поведения, являющийся вершиной психического развития животных: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перцептивное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сенсорное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интеллектуальное+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мыслительное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 Самое длительное, или “хроническое” эмоциональное состояние, окрашивающее все поведение: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страсть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эмоции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настроение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чувства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16. Термин «психология» в научный оборот ввел: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Аристотель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Г.Лейбниц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Р.Декарт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X.Вольф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9196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3236" y="365125"/>
            <a:ext cx="11568546" cy="35531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3236" y="997526"/>
            <a:ext cx="11568546" cy="5708073"/>
          </a:xfrm>
        </p:spPr>
        <p:txBody>
          <a:bodyPr>
            <a:normAutofit fontScale="55000" lnSpcReduction="20000"/>
          </a:bodyPr>
          <a:lstStyle/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17. Носитель психики у человека: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первая сигнальная система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головной мозг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сознание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вторая сигнальная система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18. Ответное действие организма на раздражение: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отражение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рефлекс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реакция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поведение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19. Отличительная черта отечественной психологии — использование категории: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интроспекции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деятельности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подкрепления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бессознательного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20. Социально-психологические проявления личности, ее взаимоотношения с людьми изучает психология: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социальная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общая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дифференциальная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педагогическая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2966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1782" y="365125"/>
            <a:ext cx="11582400" cy="43843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1782" y="1149927"/>
            <a:ext cx="11582400" cy="5389418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21. Автор научной рефлексологии: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А.Р.Лурия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И.П.Павлов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И.М.Сеченов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В.М.Бехтерев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22. Вид наблюдения, при котором люди не знают, что они являются наблюдаемыми: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стороннее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скрытое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включенное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открытое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23. Самосознание предполагает…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самооценку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критику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оценку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самоконтроль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24. Сочетание психологических особенностей человека, составляющих его своеобразие, отличие от других людей, называют…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индивидуальностью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личностью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c индивидом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субъектом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8853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5635" y="365125"/>
            <a:ext cx="11485419" cy="452293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5635" y="1039090"/>
            <a:ext cx="11485419" cy="5403273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4701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0118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733</Words>
  <Application>Microsoft Office PowerPoint</Application>
  <PresentationFormat>Широкоэкранный</PresentationFormat>
  <Paragraphs>42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СВФУ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Павел</dc:creator>
  <cp:lastModifiedBy>Павел</cp:lastModifiedBy>
  <cp:revision>9</cp:revision>
  <dcterms:created xsi:type="dcterms:W3CDTF">2022-03-17T10:02:50Z</dcterms:created>
  <dcterms:modified xsi:type="dcterms:W3CDTF">2022-03-17T10:11:44Z</dcterms:modified>
</cp:coreProperties>
</file>