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6" r:id="rId3"/>
    <p:sldId id="267" r:id="rId4"/>
    <p:sldId id="268" r:id="rId5"/>
    <p:sldId id="269" r:id="rId6"/>
    <p:sldId id="271" r:id="rId7"/>
    <p:sldId id="27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AC4FC6-BA6F-47F9-8349-26946A249908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B19BD1-9A5A-4495-8D8F-C7A2A48FC2E4}">
      <dgm:prSet phldrT="[Текст]" custT="1"/>
      <dgm:spPr/>
      <dgm:t>
        <a:bodyPr/>
        <a:lstStyle/>
        <a:p>
          <a:r>
            <a:rPr lang="ru-RU" sz="2800" b="1" dirty="0"/>
            <a:t>Директор</a:t>
          </a:r>
          <a:r>
            <a:rPr lang="ru-RU" sz="1600" dirty="0"/>
            <a:t> </a:t>
          </a:r>
        </a:p>
      </dgm:t>
    </dgm:pt>
    <dgm:pt modelId="{E7E1890B-AAE8-48BE-B777-DDB5D6951A5C}" type="parTrans" cxnId="{94081C71-48E2-4DDC-AC9C-C56A4A620687}">
      <dgm:prSet/>
      <dgm:spPr/>
      <dgm:t>
        <a:bodyPr/>
        <a:lstStyle/>
        <a:p>
          <a:endParaRPr lang="ru-RU"/>
        </a:p>
      </dgm:t>
    </dgm:pt>
    <dgm:pt modelId="{50DFAAD7-A9F3-44B3-89EE-834D22D0ABBA}" type="sibTrans" cxnId="{94081C71-48E2-4DDC-AC9C-C56A4A620687}">
      <dgm:prSet/>
      <dgm:spPr/>
      <dgm:t>
        <a:bodyPr/>
        <a:lstStyle/>
        <a:p>
          <a:endParaRPr lang="ru-RU"/>
        </a:p>
      </dgm:t>
    </dgm:pt>
    <dgm:pt modelId="{C80E0525-4C9F-4564-870A-4B32FD35D0B3}">
      <dgm:prSet phldrT="[Текст]" custT="1"/>
      <dgm:spPr/>
      <dgm:t>
        <a:bodyPr/>
        <a:lstStyle/>
        <a:p>
          <a:r>
            <a:rPr lang="ru-RU" sz="2400" b="1" dirty="0"/>
            <a:t>Главный инженер</a:t>
          </a:r>
        </a:p>
      </dgm:t>
    </dgm:pt>
    <dgm:pt modelId="{F6F5F63A-74A9-4ED9-9A6E-F89401B0B3A4}" type="parTrans" cxnId="{06B8EFAC-F58A-4450-991E-4C05A260D4D1}">
      <dgm:prSet/>
      <dgm:spPr/>
      <dgm:t>
        <a:bodyPr/>
        <a:lstStyle/>
        <a:p>
          <a:endParaRPr lang="ru-RU"/>
        </a:p>
      </dgm:t>
    </dgm:pt>
    <dgm:pt modelId="{1EAE3F0B-8528-4179-81CE-C130046D6FD5}" type="sibTrans" cxnId="{06B8EFAC-F58A-4450-991E-4C05A260D4D1}">
      <dgm:prSet/>
      <dgm:spPr/>
      <dgm:t>
        <a:bodyPr/>
        <a:lstStyle/>
        <a:p>
          <a:endParaRPr lang="ru-RU"/>
        </a:p>
      </dgm:t>
    </dgm:pt>
    <dgm:pt modelId="{71D5669D-22FF-40F6-8E0F-394E9C800E04}">
      <dgm:prSet phldrT="[Текст]" custT="1"/>
      <dgm:spPr/>
      <dgm:t>
        <a:bodyPr/>
        <a:lstStyle/>
        <a:p>
          <a:pPr algn="ctr"/>
          <a:r>
            <a:rPr lang="ru-RU" sz="2000" b="1" u="sng" dirty="0"/>
            <a:t>Производственная служба</a:t>
          </a:r>
        </a:p>
        <a:p>
          <a:pPr algn="ctr"/>
          <a:endParaRPr lang="ru-RU" sz="1800" dirty="0"/>
        </a:p>
        <a:p>
          <a:pPr algn="ctr"/>
          <a:r>
            <a:rPr lang="ru-RU" sz="1800" dirty="0"/>
            <a:t>* Зам. директора по производству</a:t>
          </a:r>
        </a:p>
        <a:p>
          <a:pPr algn="ctr"/>
          <a:r>
            <a:rPr lang="ru-RU" sz="1800" dirty="0"/>
            <a:t>* Начальник очистного участка</a:t>
          </a:r>
        </a:p>
        <a:p>
          <a:pPr algn="ctr"/>
          <a:r>
            <a:rPr lang="ru-RU" sz="1800" dirty="0"/>
            <a:t>* Горный мастер</a:t>
          </a:r>
        </a:p>
        <a:p>
          <a:pPr algn="l"/>
          <a:endParaRPr lang="ru-RU" sz="1800" dirty="0"/>
        </a:p>
      </dgm:t>
    </dgm:pt>
    <dgm:pt modelId="{10275D97-36C9-4670-AD81-EEEA0BB4499C}" type="parTrans" cxnId="{B4930789-A71A-41E6-BDE1-C1364C22D760}">
      <dgm:prSet/>
      <dgm:spPr/>
      <dgm:t>
        <a:bodyPr/>
        <a:lstStyle/>
        <a:p>
          <a:endParaRPr lang="ru-RU"/>
        </a:p>
      </dgm:t>
    </dgm:pt>
    <dgm:pt modelId="{6F03971E-1B9B-423B-976B-AA44ECD7CA63}" type="sibTrans" cxnId="{B4930789-A71A-41E6-BDE1-C1364C22D760}">
      <dgm:prSet/>
      <dgm:spPr/>
      <dgm:t>
        <a:bodyPr/>
        <a:lstStyle/>
        <a:p>
          <a:endParaRPr lang="ru-RU"/>
        </a:p>
      </dgm:t>
    </dgm:pt>
    <dgm:pt modelId="{6D7B6FA8-8F0F-4879-8B97-A4D99CF277AD}">
      <dgm:prSet custT="1"/>
      <dgm:spPr/>
      <dgm:t>
        <a:bodyPr/>
        <a:lstStyle/>
        <a:p>
          <a:pPr algn="ctr">
            <a:lnSpc>
              <a:spcPct val="90000"/>
            </a:lnSpc>
            <a:spcAft>
              <a:spcPct val="35000"/>
            </a:spcAft>
          </a:pPr>
          <a:r>
            <a:rPr lang="ru-RU" sz="2000" u="sng" dirty="0"/>
            <a:t>Техотдел</a:t>
          </a:r>
        </a:p>
        <a:p>
          <a:pPr algn="ctr">
            <a:lnSpc>
              <a:spcPct val="100000"/>
            </a:lnSpc>
            <a:spcAft>
              <a:spcPts val="1200"/>
            </a:spcAft>
          </a:pPr>
          <a:r>
            <a:rPr lang="ru-RU" sz="2400" dirty="0"/>
            <a:t>* </a:t>
          </a:r>
          <a:r>
            <a:rPr lang="ru-RU" sz="1800" dirty="0"/>
            <a:t>Главный технолог</a:t>
          </a:r>
        </a:p>
        <a:p>
          <a:pPr algn="ctr">
            <a:lnSpc>
              <a:spcPct val="100000"/>
            </a:lnSpc>
            <a:spcAft>
              <a:spcPts val="1200"/>
            </a:spcAft>
          </a:pPr>
          <a:r>
            <a:rPr lang="ru-RU" sz="1800" dirty="0"/>
            <a:t>*Зав. горными работами</a:t>
          </a:r>
        </a:p>
        <a:p>
          <a:pPr algn="ctr">
            <a:lnSpc>
              <a:spcPct val="100000"/>
            </a:lnSpc>
            <a:spcAft>
              <a:spcPts val="1200"/>
            </a:spcAft>
          </a:pPr>
          <a:r>
            <a:rPr lang="ru-RU" sz="1800" dirty="0"/>
            <a:t>* Инженер техотдела</a:t>
          </a:r>
        </a:p>
        <a:p>
          <a:pPr algn="ctr">
            <a:lnSpc>
              <a:spcPct val="100000"/>
            </a:lnSpc>
            <a:spcAft>
              <a:spcPts val="1200"/>
            </a:spcAft>
          </a:pPr>
          <a:endParaRPr lang="ru-RU" sz="2400" dirty="0"/>
        </a:p>
      </dgm:t>
    </dgm:pt>
    <dgm:pt modelId="{BC4FC4BE-B8E8-4943-8038-99ABC6ACDA40}" type="parTrans" cxnId="{C52F997F-65B9-450E-8B9B-E18AF6D2E3F4}">
      <dgm:prSet/>
      <dgm:spPr/>
      <dgm:t>
        <a:bodyPr/>
        <a:lstStyle/>
        <a:p>
          <a:endParaRPr lang="ru-RU"/>
        </a:p>
      </dgm:t>
    </dgm:pt>
    <dgm:pt modelId="{98671AEA-F8F5-4670-BE60-DFE8FFA0EDC8}" type="sibTrans" cxnId="{C52F997F-65B9-450E-8B9B-E18AF6D2E3F4}">
      <dgm:prSet/>
      <dgm:spPr/>
      <dgm:t>
        <a:bodyPr/>
        <a:lstStyle/>
        <a:p>
          <a:endParaRPr lang="ru-RU"/>
        </a:p>
      </dgm:t>
    </dgm:pt>
    <dgm:pt modelId="{69495D3C-61E0-430E-9412-9C4D1F5845F8}">
      <dgm:prSet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2000" u="sng" dirty="0"/>
            <a:t>Служба подготовки производства</a:t>
          </a:r>
        </a:p>
        <a:p>
          <a:pPr algn="ctr">
            <a:spcAft>
              <a:spcPts val="1200"/>
            </a:spcAft>
          </a:pPr>
          <a:r>
            <a:rPr lang="ru-RU" sz="1800" u="none" dirty="0"/>
            <a:t>* Зам. главного инженера по проходке</a:t>
          </a:r>
        </a:p>
        <a:p>
          <a:pPr algn="ctr">
            <a:spcAft>
              <a:spcPts val="1200"/>
            </a:spcAft>
          </a:pPr>
          <a:r>
            <a:rPr lang="ru-RU" sz="1800" u="none" dirty="0"/>
            <a:t>* Начальник подготовительного участка</a:t>
          </a:r>
        </a:p>
        <a:p>
          <a:pPr algn="ctr">
            <a:spcAft>
              <a:spcPts val="1200"/>
            </a:spcAft>
          </a:pPr>
          <a:r>
            <a:rPr lang="ru-RU" sz="1800" u="none" dirty="0"/>
            <a:t>* Горный мастер</a:t>
          </a:r>
        </a:p>
      </dgm:t>
    </dgm:pt>
    <dgm:pt modelId="{30B5DB80-114E-4840-9F2A-41646C4413C9}" type="parTrans" cxnId="{BF303836-BF04-4AC8-9676-1ABB5E35500B}">
      <dgm:prSet/>
      <dgm:spPr/>
      <dgm:t>
        <a:bodyPr/>
        <a:lstStyle/>
        <a:p>
          <a:endParaRPr lang="ru-RU"/>
        </a:p>
      </dgm:t>
    </dgm:pt>
    <dgm:pt modelId="{F0F973E8-7261-4978-A0A4-77E4743C70BE}" type="sibTrans" cxnId="{BF303836-BF04-4AC8-9676-1ABB5E35500B}">
      <dgm:prSet/>
      <dgm:spPr/>
      <dgm:t>
        <a:bodyPr/>
        <a:lstStyle/>
        <a:p>
          <a:endParaRPr lang="ru-RU"/>
        </a:p>
      </dgm:t>
    </dgm:pt>
    <dgm:pt modelId="{A5177C40-FC9E-4BD7-8D56-D2E339A1E434}" type="pres">
      <dgm:prSet presAssocID="{C3AC4FC6-BA6F-47F9-8349-26946A24990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1260BA5-C33F-4463-B0C6-54557565E656}" type="pres">
      <dgm:prSet presAssocID="{50B19BD1-9A5A-4495-8D8F-C7A2A48FC2E4}" presName="hierRoot1" presStyleCnt="0">
        <dgm:presLayoutVars>
          <dgm:hierBranch/>
        </dgm:presLayoutVars>
      </dgm:prSet>
      <dgm:spPr/>
    </dgm:pt>
    <dgm:pt modelId="{8D7F8ABA-CF16-4242-A8EB-75AB5553E4D7}" type="pres">
      <dgm:prSet presAssocID="{50B19BD1-9A5A-4495-8D8F-C7A2A48FC2E4}" presName="rootComposite1" presStyleCnt="0"/>
      <dgm:spPr/>
    </dgm:pt>
    <dgm:pt modelId="{C1D3E325-270A-4A71-9974-8B03B5BDEE17}" type="pres">
      <dgm:prSet presAssocID="{50B19BD1-9A5A-4495-8D8F-C7A2A48FC2E4}" presName="rootText1" presStyleLbl="node0" presStyleIdx="0" presStyleCnt="1" custScaleX="118756" custScaleY="62257" custLinFactNeighborX="15945" custLinFactNeighborY="-27782">
        <dgm:presLayoutVars>
          <dgm:chPref val="3"/>
        </dgm:presLayoutVars>
      </dgm:prSet>
      <dgm:spPr/>
    </dgm:pt>
    <dgm:pt modelId="{BDF9BE3F-67AA-47D7-82CB-CD0E10B97963}" type="pres">
      <dgm:prSet presAssocID="{50B19BD1-9A5A-4495-8D8F-C7A2A48FC2E4}" presName="rootConnector1" presStyleLbl="node1" presStyleIdx="0" presStyleCnt="0"/>
      <dgm:spPr/>
    </dgm:pt>
    <dgm:pt modelId="{31B864A8-EA87-4B1D-846E-22C73173E4C6}" type="pres">
      <dgm:prSet presAssocID="{50B19BD1-9A5A-4495-8D8F-C7A2A48FC2E4}" presName="hierChild2" presStyleCnt="0"/>
      <dgm:spPr/>
    </dgm:pt>
    <dgm:pt modelId="{A8575279-683B-4DF0-A8E2-D9E5FB4159EC}" type="pres">
      <dgm:prSet presAssocID="{F6F5F63A-74A9-4ED9-9A6E-F89401B0B3A4}" presName="Name35" presStyleLbl="parChTrans1D2" presStyleIdx="0" presStyleCnt="2"/>
      <dgm:spPr/>
    </dgm:pt>
    <dgm:pt modelId="{876C5543-1960-48DE-8AC7-46FF9B7A0A36}" type="pres">
      <dgm:prSet presAssocID="{C80E0525-4C9F-4564-870A-4B32FD35D0B3}" presName="hierRoot2" presStyleCnt="0">
        <dgm:presLayoutVars>
          <dgm:hierBranch val="hang"/>
        </dgm:presLayoutVars>
      </dgm:prSet>
      <dgm:spPr/>
    </dgm:pt>
    <dgm:pt modelId="{6114B207-EBD6-4117-8662-4A99DD9D188B}" type="pres">
      <dgm:prSet presAssocID="{C80E0525-4C9F-4564-870A-4B32FD35D0B3}" presName="rootComposite" presStyleCnt="0"/>
      <dgm:spPr/>
    </dgm:pt>
    <dgm:pt modelId="{5294A852-FE83-4ED3-A054-4A30FF441D4F}" type="pres">
      <dgm:prSet presAssocID="{C80E0525-4C9F-4564-870A-4B32FD35D0B3}" presName="rootText" presStyleLbl="node2" presStyleIdx="0" presStyleCnt="2" custScaleX="191695" custScaleY="34023" custLinFactNeighborX="28843" custLinFactNeighborY="-23501">
        <dgm:presLayoutVars>
          <dgm:chPref val="3"/>
        </dgm:presLayoutVars>
      </dgm:prSet>
      <dgm:spPr/>
    </dgm:pt>
    <dgm:pt modelId="{C7887964-6DC8-4F06-A6EC-99ECE9E79052}" type="pres">
      <dgm:prSet presAssocID="{C80E0525-4C9F-4564-870A-4B32FD35D0B3}" presName="rootConnector" presStyleLbl="node2" presStyleIdx="0" presStyleCnt="2"/>
      <dgm:spPr/>
    </dgm:pt>
    <dgm:pt modelId="{A0A2D4E3-C329-4758-93A5-D4F1888974DA}" type="pres">
      <dgm:prSet presAssocID="{C80E0525-4C9F-4564-870A-4B32FD35D0B3}" presName="hierChild4" presStyleCnt="0"/>
      <dgm:spPr/>
    </dgm:pt>
    <dgm:pt modelId="{C1F2ED99-F9B2-4563-B420-B3B010E591AD}" type="pres">
      <dgm:prSet presAssocID="{BC4FC4BE-B8E8-4943-8038-99ABC6ACDA40}" presName="Name48" presStyleLbl="parChTrans1D3" presStyleIdx="0" presStyleCnt="2"/>
      <dgm:spPr/>
    </dgm:pt>
    <dgm:pt modelId="{D516850E-DB91-4866-BAB6-956CD27FD5F7}" type="pres">
      <dgm:prSet presAssocID="{6D7B6FA8-8F0F-4879-8B97-A4D99CF277AD}" presName="hierRoot2" presStyleCnt="0">
        <dgm:presLayoutVars>
          <dgm:hierBranch val="init"/>
        </dgm:presLayoutVars>
      </dgm:prSet>
      <dgm:spPr/>
    </dgm:pt>
    <dgm:pt modelId="{1B92E072-9406-4624-A41C-5C59456A9BCD}" type="pres">
      <dgm:prSet presAssocID="{6D7B6FA8-8F0F-4879-8B97-A4D99CF277AD}" presName="rootComposite" presStyleCnt="0"/>
      <dgm:spPr/>
    </dgm:pt>
    <dgm:pt modelId="{94B3D628-CE5A-41E7-B71A-CC1DCBF29919}" type="pres">
      <dgm:prSet presAssocID="{6D7B6FA8-8F0F-4879-8B97-A4D99CF277AD}" presName="rootText" presStyleLbl="node3" presStyleIdx="0" presStyleCnt="2" custScaleX="96889" custScaleY="364565" custLinFactNeighborX="25671" custLinFactNeighborY="-43033">
        <dgm:presLayoutVars>
          <dgm:chPref val="3"/>
        </dgm:presLayoutVars>
      </dgm:prSet>
      <dgm:spPr/>
    </dgm:pt>
    <dgm:pt modelId="{548351B5-E51A-4E5B-9B98-F2AC3197FD01}" type="pres">
      <dgm:prSet presAssocID="{6D7B6FA8-8F0F-4879-8B97-A4D99CF277AD}" presName="rootConnector" presStyleLbl="node3" presStyleIdx="0" presStyleCnt="2"/>
      <dgm:spPr/>
    </dgm:pt>
    <dgm:pt modelId="{33955D3F-B918-4919-8031-4190E24B48CA}" type="pres">
      <dgm:prSet presAssocID="{6D7B6FA8-8F0F-4879-8B97-A4D99CF277AD}" presName="hierChild4" presStyleCnt="0"/>
      <dgm:spPr/>
    </dgm:pt>
    <dgm:pt modelId="{775624B3-4FD5-4454-B03A-75FC10BAB1B9}" type="pres">
      <dgm:prSet presAssocID="{6D7B6FA8-8F0F-4879-8B97-A4D99CF277AD}" presName="hierChild5" presStyleCnt="0"/>
      <dgm:spPr/>
    </dgm:pt>
    <dgm:pt modelId="{0F9B57B9-1DDA-4BFD-AB5E-7470AF59DBC4}" type="pres">
      <dgm:prSet presAssocID="{30B5DB80-114E-4840-9F2A-41646C4413C9}" presName="Name48" presStyleLbl="parChTrans1D3" presStyleIdx="1" presStyleCnt="2"/>
      <dgm:spPr/>
    </dgm:pt>
    <dgm:pt modelId="{59123E48-4DDC-49E7-A552-60896424D594}" type="pres">
      <dgm:prSet presAssocID="{69495D3C-61E0-430E-9412-9C4D1F5845F8}" presName="hierRoot2" presStyleCnt="0">
        <dgm:presLayoutVars>
          <dgm:hierBranch val="init"/>
        </dgm:presLayoutVars>
      </dgm:prSet>
      <dgm:spPr/>
    </dgm:pt>
    <dgm:pt modelId="{359A23C6-DB16-49D6-8885-ABF02382ACD8}" type="pres">
      <dgm:prSet presAssocID="{69495D3C-61E0-430E-9412-9C4D1F5845F8}" presName="rootComposite" presStyleCnt="0"/>
      <dgm:spPr/>
    </dgm:pt>
    <dgm:pt modelId="{13F8B761-BE89-49CC-B128-1F12E3BDD9AA}" type="pres">
      <dgm:prSet presAssocID="{69495D3C-61E0-430E-9412-9C4D1F5845F8}" presName="rootText" presStyleLbl="node3" presStyleIdx="1" presStyleCnt="2" custScaleX="135096" custScaleY="365641" custLinFactNeighborX="38435" custLinFactNeighborY="-44109">
        <dgm:presLayoutVars>
          <dgm:chPref val="3"/>
        </dgm:presLayoutVars>
      </dgm:prSet>
      <dgm:spPr/>
    </dgm:pt>
    <dgm:pt modelId="{E0D9415B-8BF3-4B05-8671-7451E8E0A85C}" type="pres">
      <dgm:prSet presAssocID="{69495D3C-61E0-430E-9412-9C4D1F5845F8}" presName="rootConnector" presStyleLbl="node3" presStyleIdx="1" presStyleCnt="2"/>
      <dgm:spPr/>
    </dgm:pt>
    <dgm:pt modelId="{D34935C1-65E9-4329-BF5F-E89E3A12A117}" type="pres">
      <dgm:prSet presAssocID="{69495D3C-61E0-430E-9412-9C4D1F5845F8}" presName="hierChild4" presStyleCnt="0"/>
      <dgm:spPr/>
    </dgm:pt>
    <dgm:pt modelId="{4CA9DEAF-AB02-409A-96F7-6F26D19171C8}" type="pres">
      <dgm:prSet presAssocID="{69495D3C-61E0-430E-9412-9C4D1F5845F8}" presName="hierChild5" presStyleCnt="0"/>
      <dgm:spPr/>
    </dgm:pt>
    <dgm:pt modelId="{2317BDE8-B22C-4470-8B38-A2DCD808A7BC}" type="pres">
      <dgm:prSet presAssocID="{C80E0525-4C9F-4564-870A-4B32FD35D0B3}" presName="hierChild5" presStyleCnt="0"/>
      <dgm:spPr/>
    </dgm:pt>
    <dgm:pt modelId="{E96C896C-92A0-4110-BA2B-D1197D7E9ABA}" type="pres">
      <dgm:prSet presAssocID="{10275D97-36C9-4670-AD81-EEEA0BB4499C}" presName="Name35" presStyleLbl="parChTrans1D2" presStyleIdx="1" presStyleCnt="2"/>
      <dgm:spPr/>
    </dgm:pt>
    <dgm:pt modelId="{F5028C2C-AA7F-4BB5-8727-FF6BA9FB4BC0}" type="pres">
      <dgm:prSet presAssocID="{71D5669D-22FF-40F6-8E0F-394E9C800E04}" presName="hierRoot2" presStyleCnt="0">
        <dgm:presLayoutVars>
          <dgm:hierBranch val="init"/>
        </dgm:presLayoutVars>
      </dgm:prSet>
      <dgm:spPr/>
    </dgm:pt>
    <dgm:pt modelId="{3C9CC455-FE0E-4EAF-8054-8A29AB0DBB4A}" type="pres">
      <dgm:prSet presAssocID="{71D5669D-22FF-40F6-8E0F-394E9C800E04}" presName="rootComposite" presStyleCnt="0"/>
      <dgm:spPr/>
    </dgm:pt>
    <dgm:pt modelId="{45336751-D72E-4AAA-87F0-098DC87FF9CA}" type="pres">
      <dgm:prSet presAssocID="{71D5669D-22FF-40F6-8E0F-394E9C800E04}" presName="rootText" presStyleLbl="node2" presStyleIdx="1" presStyleCnt="2" custScaleX="163057" custScaleY="333003" custLinFactNeighborX="36526" custLinFactNeighborY="-25527">
        <dgm:presLayoutVars>
          <dgm:chPref val="3"/>
        </dgm:presLayoutVars>
      </dgm:prSet>
      <dgm:spPr/>
    </dgm:pt>
    <dgm:pt modelId="{95A20945-26A5-4BBF-B2EC-7294B7178A64}" type="pres">
      <dgm:prSet presAssocID="{71D5669D-22FF-40F6-8E0F-394E9C800E04}" presName="rootConnector" presStyleLbl="node2" presStyleIdx="1" presStyleCnt="2"/>
      <dgm:spPr/>
    </dgm:pt>
    <dgm:pt modelId="{CA837E48-DB33-4FAA-9371-8B464F79B53F}" type="pres">
      <dgm:prSet presAssocID="{71D5669D-22FF-40F6-8E0F-394E9C800E04}" presName="hierChild4" presStyleCnt="0"/>
      <dgm:spPr/>
    </dgm:pt>
    <dgm:pt modelId="{DDFFBCD9-75DB-4213-9B9A-7D0A0EEA17BC}" type="pres">
      <dgm:prSet presAssocID="{71D5669D-22FF-40F6-8E0F-394E9C800E04}" presName="hierChild5" presStyleCnt="0"/>
      <dgm:spPr/>
    </dgm:pt>
    <dgm:pt modelId="{EDF2E59B-F67F-4846-9869-BFAFDA719D88}" type="pres">
      <dgm:prSet presAssocID="{50B19BD1-9A5A-4495-8D8F-C7A2A48FC2E4}" presName="hierChild3" presStyleCnt="0"/>
      <dgm:spPr/>
    </dgm:pt>
  </dgm:ptLst>
  <dgm:cxnLst>
    <dgm:cxn modelId="{F1B7C108-CA97-4E5D-8A28-E2F0B51BF4E0}" type="presOf" srcId="{71D5669D-22FF-40F6-8E0F-394E9C800E04}" destId="{45336751-D72E-4AAA-87F0-098DC87FF9CA}" srcOrd="0" destOrd="0" presId="urn:microsoft.com/office/officeart/2005/8/layout/orgChart1"/>
    <dgm:cxn modelId="{490C6B32-86B8-4673-979F-02FA976B68BB}" type="presOf" srcId="{50B19BD1-9A5A-4495-8D8F-C7A2A48FC2E4}" destId="{BDF9BE3F-67AA-47D7-82CB-CD0E10B97963}" srcOrd="1" destOrd="0" presId="urn:microsoft.com/office/officeart/2005/8/layout/orgChart1"/>
    <dgm:cxn modelId="{BF303836-BF04-4AC8-9676-1ABB5E35500B}" srcId="{C80E0525-4C9F-4564-870A-4B32FD35D0B3}" destId="{69495D3C-61E0-430E-9412-9C4D1F5845F8}" srcOrd="1" destOrd="0" parTransId="{30B5DB80-114E-4840-9F2A-41646C4413C9}" sibTransId="{F0F973E8-7261-4978-A0A4-77E4743C70BE}"/>
    <dgm:cxn modelId="{83270B44-F5BB-4A8C-B7AE-BFE58A0F5C07}" type="presOf" srcId="{6D7B6FA8-8F0F-4879-8B97-A4D99CF277AD}" destId="{94B3D628-CE5A-41E7-B71A-CC1DCBF29919}" srcOrd="0" destOrd="0" presId="urn:microsoft.com/office/officeart/2005/8/layout/orgChart1"/>
    <dgm:cxn modelId="{E937B166-927A-4A55-952D-A36D4A172396}" type="presOf" srcId="{30B5DB80-114E-4840-9F2A-41646C4413C9}" destId="{0F9B57B9-1DDA-4BFD-AB5E-7470AF59DBC4}" srcOrd="0" destOrd="0" presId="urn:microsoft.com/office/officeart/2005/8/layout/orgChart1"/>
    <dgm:cxn modelId="{4278C64E-4A17-4B23-B2A6-48A29FB8020A}" type="presOf" srcId="{69495D3C-61E0-430E-9412-9C4D1F5845F8}" destId="{E0D9415B-8BF3-4B05-8671-7451E8E0A85C}" srcOrd="1" destOrd="0" presId="urn:microsoft.com/office/officeart/2005/8/layout/orgChart1"/>
    <dgm:cxn modelId="{17734D50-FDD4-4805-9B56-E58743506B8C}" type="presOf" srcId="{69495D3C-61E0-430E-9412-9C4D1F5845F8}" destId="{13F8B761-BE89-49CC-B128-1F12E3BDD9AA}" srcOrd="0" destOrd="0" presId="urn:microsoft.com/office/officeart/2005/8/layout/orgChart1"/>
    <dgm:cxn modelId="{94081C71-48E2-4DDC-AC9C-C56A4A620687}" srcId="{C3AC4FC6-BA6F-47F9-8349-26946A249908}" destId="{50B19BD1-9A5A-4495-8D8F-C7A2A48FC2E4}" srcOrd="0" destOrd="0" parTransId="{E7E1890B-AAE8-48BE-B777-DDB5D6951A5C}" sibTransId="{50DFAAD7-A9F3-44B3-89EE-834D22D0ABBA}"/>
    <dgm:cxn modelId="{34DB1F53-DEC6-44D8-AE60-E945CAC53079}" type="presOf" srcId="{C80E0525-4C9F-4564-870A-4B32FD35D0B3}" destId="{C7887964-6DC8-4F06-A6EC-99ECE9E79052}" srcOrd="1" destOrd="0" presId="urn:microsoft.com/office/officeart/2005/8/layout/orgChart1"/>
    <dgm:cxn modelId="{B0E54678-C8DD-4F8C-97D8-1BB3EF5F159D}" type="presOf" srcId="{10275D97-36C9-4670-AD81-EEEA0BB4499C}" destId="{E96C896C-92A0-4110-BA2B-D1197D7E9ABA}" srcOrd="0" destOrd="0" presId="urn:microsoft.com/office/officeart/2005/8/layout/orgChart1"/>
    <dgm:cxn modelId="{C52F997F-65B9-450E-8B9B-E18AF6D2E3F4}" srcId="{C80E0525-4C9F-4564-870A-4B32FD35D0B3}" destId="{6D7B6FA8-8F0F-4879-8B97-A4D99CF277AD}" srcOrd="0" destOrd="0" parTransId="{BC4FC4BE-B8E8-4943-8038-99ABC6ACDA40}" sibTransId="{98671AEA-F8F5-4670-BE60-DFE8FFA0EDC8}"/>
    <dgm:cxn modelId="{B4930789-A71A-41E6-BDE1-C1364C22D760}" srcId="{50B19BD1-9A5A-4495-8D8F-C7A2A48FC2E4}" destId="{71D5669D-22FF-40F6-8E0F-394E9C800E04}" srcOrd="1" destOrd="0" parTransId="{10275D97-36C9-4670-AD81-EEEA0BB4499C}" sibTransId="{6F03971E-1B9B-423B-976B-AA44ECD7CA63}"/>
    <dgm:cxn modelId="{5AE6A6AC-5111-49EA-8D14-AD5F454B5C6F}" type="presOf" srcId="{50B19BD1-9A5A-4495-8D8F-C7A2A48FC2E4}" destId="{C1D3E325-270A-4A71-9974-8B03B5BDEE17}" srcOrd="0" destOrd="0" presId="urn:microsoft.com/office/officeart/2005/8/layout/orgChart1"/>
    <dgm:cxn modelId="{06B8EFAC-F58A-4450-991E-4C05A260D4D1}" srcId="{50B19BD1-9A5A-4495-8D8F-C7A2A48FC2E4}" destId="{C80E0525-4C9F-4564-870A-4B32FD35D0B3}" srcOrd="0" destOrd="0" parTransId="{F6F5F63A-74A9-4ED9-9A6E-F89401B0B3A4}" sibTransId="{1EAE3F0B-8528-4179-81CE-C130046D6FD5}"/>
    <dgm:cxn modelId="{15C2CEB0-80B5-4F14-8F38-6A1EDD907C11}" type="presOf" srcId="{6D7B6FA8-8F0F-4879-8B97-A4D99CF277AD}" destId="{548351B5-E51A-4E5B-9B98-F2AC3197FD01}" srcOrd="1" destOrd="0" presId="urn:microsoft.com/office/officeart/2005/8/layout/orgChart1"/>
    <dgm:cxn modelId="{DFEF9BC4-FA22-403B-9732-C1BDF8295304}" type="presOf" srcId="{71D5669D-22FF-40F6-8E0F-394E9C800E04}" destId="{95A20945-26A5-4BBF-B2EC-7294B7178A64}" srcOrd="1" destOrd="0" presId="urn:microsoft.com/office/officeart/2005/8/layout/orgChart1"/>
    <dgm:cxn modelId="{7351BCC7-EAB2-4849-B089-CEC0DA01D378}" type="presOf" srcId="{C3AC4FC6-BA6F-47F9-8349-26946A249908}" destId="{A5177C40-FC9E-4BD7-8D56-D2E339A1E434}" srcOrd="0" destOrd="0" presId="urn:microsoft.com/office/officeart/2005/8/layout/orgChart1"/>
    <dgm:cxn modelId="{6D8636C9-1F65-4BA2-BC60-9D77CC883D95}" type="presOf" srcId="{F6F5F63A-74A9-4ED9-9A6E-F89401B0B3A4}" destId="{A8575279-683B-4DF0-A8E2-D9E5FB4159EC}" srcOrd="0" destOrd="0" presId="urn:microsoft.com/office/officeart/2005/8/layout/orgChart1"/>
    <dgm:cxn modelId="{A9F8A2D1-FA6B-414E-9DA2-78B99E6AB129}" type="presOf" srcId="{C80E0525-4C9F-4564-870A-4B32FD35D0B3}" destId="{5294A852-FE83-4ED3-A054-4A30FF441D4F}" srcOrd="0" destOrd="0" presId="urn:microsoft.com/office/officeart/2005/8/layout/orgChart1"/>
    <dgm:cxn modelId="{CEC423D7-A892-481B-B7DC-350C5D501A75}" type="presOf" srcId="{BC4FC4BE-B8E8-4943-8038-99ABC6ACDA40}" destId="{C1F2ED99-F9B2-4563-B420-B3B010E591AD}" srcOrd="0" destOrd="0" presId="urn:microsoft.com/office/officeart/2005/8/layout/orgChart1"/>
    <dgm:cxn modelId="{E872EEC9-B778-41D4-9129-1258DC70FCE8}" type="presParOf" srcId="{A5177C40-FC9E-4BD7-8D56-D2E339A1E434}" destId="{C1260BA5-C33F-4463-B0C6-54557565E656}" srcOrd="0" destOrd="0" presId="urn:microsoft.com/office/officeart/2005/8/layout/orgChart1"/>
    <dgm:cxn modelId="{ED6ED3BE-902F-48CF-BB72-C9331901C245}" type="presParOf" srcId="{C1260BA5-C33F-4463-B0C6-54557565E656}" destId="{8D7F8ABA-CF16-4242-A8EB-75AB5553E4D7}" srcOrd="0" destOrd="0" presId="urn:microsoft.com/office/officeart/2005/8/layout/orgChart1"/>
    <dgm:cxn modelId="{1AA8590D-B34B-4007-995A-E80C26B699D2}" type="presParOf" srcId="{8D7F8ABA-CF16-4242-A8EB-75AB5553E4D7}" destId="{C1D3E325-270A-4A71-9974-8B03B5BDEE17}" srcOrd="0" destOrd="0" presId="urn:microsoft.com/office/officeart/2005/8/layout/orgChart1"/>
    <dgm:cxn modelId="{8FA5A5FB-6C04-4622-82FD-705F0FFEEA35}" type="presParOf" srcId="{8D7F8ABA-CF16-4242-A8EB-75AB5553E4D7}" destId="{BDF9BE3F-67AA-47D7-82CB-CD0E10B97963}" srcOrd="1" destOrd="0" presId="urn:microsoft.com/office/officeart/2005/8/layout/orgChart1"/>
    <dgm:cxn modelId="{5AC0C03B-B78C-4D97-92FB-CF6346C28ACD}" type="presParOf" srcId="{C1260BA5-C33F-4463-B0C6-54557565E656}" destId="{31B864A8-EA87-4B1D-846E-22C73173E4C6}" srcOrd="1" destOrd="0" presId="urn:microsoft.com/office/officeart/2005/8/layout/orgChart1"/>
    <dgm:cxn modelId="{D82845B3-FAEB-40E1-9061-2F8D40E97C58}" type="presParOf" srcId="{31B864A8-EA87-4B1D-846E-22C73173E4C6}" destId="{A8575279-683B-4DF0-A8E2-D9E5FB4159EC}" srcOrd="0" destOrd="0" presId="urn:microsoft.com/office/officeart/2005/8/layout/orgChart1"/>
    <dgm:cxn modelId="{9AF2715D-1F41-4F95-A597-4CECE352EECC}" type="presParOf" srcId="{31B864A8-EA87-4B1D-846E-22C73173E4C6}" destId="{876C5543-1960-48DE-8AC7-46FF9B7A0A36}" srcOrd="1" destOrd="0" presId="urn:microsoft.com/office/officeart/2005/8/layout/orgChart1"/>
    <dgm:cxn modelId="{65814235-223F-4401-BD05-0B01CD8D1B18}" type="presParOf" srcId="{876C5543-1960-48DE-8AC7-46FF9B7A0A36}" destId="{6114B207-EBD6-4117-8662-4A99DD9D188B}" srcOrd="0" destOrd="0" presId="urn:microsoft.com/office/officeart/2005/8/layout/orgChart1"/>
    <dgm:cxn modelId="{E2D7F183-64B2-4DC1-8DF8-8AA2F7898278}" type="presParOf" srcId="{6114B207-EBD6-4117-8662-4A99DD9D188B}" destId="{5294A852-FE83-4ED3-A054-4A30FF441D4F}" srcOrd="0" destOrd="0" presId="urn:microsoft.com/office/officeart/2005/8/layout/orgChart1"/>
    <dgm:cxn modelId="{B4E389D0-88F7-45F2-93EE-AC98D1B00546}" type="presParOf" srcId="{6114B207-EBD6-4117-8662-4A99DD9D188B}" destId="{C7887964-6DC8-4F06-A6EC-99ECE9E79052}" srcOrd="1" destOrd="0" presId="urn:microsoft.com/office/officeart/2005/8/layout/orgChart1"/>
    <dgm:cxn modelId="{1E3A5AED-8BD4-439B-8247-7D1FB25E1A8C}" type="presParOf" srcId="{876C5543-1960-48DE-8AC7-46FF9B7A0A36}" destId="{A0A2D4E3-C329-4758-93A5-D4F1888974DA}" srcOrd="1" destOrd="0" presId="urn:microsoft.com/office/officeart/2005/8/layout/orgChart1"/>
    <dgm:cxn modelId="{18127210-17A7-4CC1-9F9F-06FB92DDD4D4}" type="presParOf" srcId="{A0A2D4E3-C329-4758-93A5-D4F1888974DA}" destId="{C1F2ED99-F9B2-4563-B420-B3B010E591AD}" srcOrd="0" destOrd="0" presId="urn:microsoft.com/office/officeart/2005/8/layout/orgChart1"/>
    <dgm:cxn modelId="{D1626F75-1FF9-4745-A342-2AA727F912C7}" type="presParOf" srcId="{A0A2D4E3-C329-4758-93A5-D4F1888974DA}" destId="{D516850E-DB91-4866-BAB6-956CD27FD5F7}" srcOrd="1" destOrd="0" presId="urn:microsoft.com/office/officeart/2005/8/layout/orgChart1"/>
    <dgm:cxn modelId="{D6CA4CC1-B753-4FB0-800C-DD6D7B3A377B}" type="presParOf" srcId="{D516850E-DB91-4866-BAB6-956CD27FD5F7}" destId="{1B92E072-9406-4624-A41C-5C59456A9BCD}" srcOrd="0" destOrd="0" presId="urn:microsoft.com/office/officeart/2005/8/layout/orgChart1"/>
    <dgm:cxn modelId="{BF885A1E-E31A-45FA-83EC-2DCA19A5D686}" type="presParOf" srcId="{1B92E072-9406-4624-A41C-5C59456A9BCD}" destId="{94B3D628-CE5A-41E7-B71A-CC1DCBF29919}" srcOrd="0" destOrd="0" presId="urn:microsoft.com/office/officeart/2005/8/layout/orgChart1"/>
    <dgm:cxn modelId="{862BB04D-FD88-4A92-B63B-588E5FD0C89E}" type="presParOf" srcId="{1B92E072-9406-4624-A41C-5C59456A9BCD}" destId="{548351B5-E51A-4E5B-9B98-F2AC3197FD01}" srcOrd="1" destOrd="0" presId="urn:microsoft.com/office/officeart/2005/8/layout/orgChart1"/>
    <dgm:cxn modelId="{A314EFD8-0A63-4C19-9EB1-215A8B5C234E}" type="presParOf" srcId="{D516850E-DB91-4866-BAB6-956CD27FD5F7}" destId="{33955D3F-B918-4919-8031-4190E24B48CA}" srcOrd="1" destOrd="0" presId="urn:microsoft.com/office/officeart/2005/8/layout/orgChart1"/>
    <dgm:cxn modelId="{B33DFBD6-42F0-4410-A921-300A828941CD}" type="presParOf" srcId="{D516850E-DB91-4866-BAB6-956CD27FD5F7}" destId="{775624B3-4FD5-4454-B03A-75FC10BAB1B9}" srcOrd="2" destOrd="0" presId="urn:microsoft.com/office/officeart/2005/8/layout/orgChart1"/>
    <dgm:cxn modelId="{BCDC4BB7-0F52-4EA6-A802-7505550B252B}" type="presParOf" srcId="{A0A2D4E3-C329-4758-93A5-D4F1888974DA}" destId="{0F9B57B9-1DDA-4BFD-AB5E-7470AF59DBC4}" srcOrd="2" destOrd="0" presId="urn:microsoft.com/office/officeart/2005/8/layout/orgChart1"/>
    <dgm:cxn modelId="{71808DC5-D153-461E-8732-53AA44DD77C2}" type="presParOf" srcId="{A0A2D4E3-C329-4758-93A5-D4F1888974DA}" destId="{59123E48-4DDC-49E7-A552-60896424D594}" srcOrd="3" destOrd="0" presId="urn:microsoft.com/office/officeart/2005/8/layout/orgChart1"/>
    <dgm:cxn modelId="{D47A33C3-D8E3-4029-84E7-32A9079B8BC0}" type="presParOf" srcId="{59123E48-4DDC-49E7-A552-60896424D594}" destId="{359A23C6-DB16-49D6-8885-ABF02382ACD8}" srcOrd="0" destOrd="0" presId="urn:microsoft.com/office/officeart/2005/8/layout/orgChart1"/>
    <dgm:cxn modelId="{0EFC71A3-C837-47CC-A96D-4F5C3E59C05E}" type="presParOf" srcId="{359A23C6-DB16-49D6-8885-ABF02382ACD8}" destId="{13F8B761-BE89-49CC-B128-1F12E3BDD9AA}" srcOrd="0" destOrd="0" presId="urn:microsoft.com/office/officeart/2005/8/layout/orgChart1"/>
    <dgm:cxn modelId="{69F63FBD-BDC6-4E98-BF31-BDE6141FF1FE}" type="presParOf" srcId="{359A23C6-DB16-49D6-8885-ABF02382ACD8}" destId="{E0D9415B-8BF3-4B05-8671-7451E8E0A85C}" srcOrd="1" destOrd="0" presId="urn:microsoft.com/office/officeart/2005/8/layout/orgChart1"/>
    <dgm:cxn modelId="{8443A25D-9FD7-4D96-86F8-9ADF5A8DB74C}" type="presParOf" srcId="{59123E48-4DDC-49E7-A552-60896424D594}" destId="{D34935C1-65E9-4329-BF5F-E89E3A12A117}" srcOrd="1" destOrd="0" presId="urn:microsoft.com/office/officeart/2005/8/layout/orgChart1"/>
    <dgm:cxn modelId="{69ADAD4A-3788-4F7D-A444-3EE049CB0590}" type="presParOf" srcId="{59123E48-4DDC-49E7-A552-60896424D594}" destId="{4CA9DEAF-AB02-409A-96F7-6F26D19171C8}" srcOrd="2" destOrd="0" presId="urn:microsoft.com/office/officeart/2005/8/layout/orgChart1"/>
    <dgm:cxn modelId="{54D209FF-1754-43E7-9BCF-5784E1EF4E51}" type="presParOf" srcId="{876C5543-1960-48DE-8AC7-46FF9B7A0A36}" destId="{2317BDE8-B22C-4470-8B38-A2DCD808A7BC}" srcOrd="2" destOrd="0" presId="urn:microsoft.com/office/officeart/2005/8/layout/orgChart1"/>
    <dgm:cxn modelId="{CCE31406-8B73-4316-823C-10A99AC1CB09}" type="presParOf" srcId="{31B864A8-EA87-4B1D-846E-22C73173E4C6}" destId="{E96C896C-92A0-4110-BA2B-D1197D7E9ABA}" srcOrd="2" destOrd="0" presId="urn:microsoft.com/office/officeart/2005/8/layout/orgChart1"/>
    <dgm:cxn modelId="{FF24C71D-11B7-4B30-8D2F-91A709E4F8FB}" type="presParOf" srcId="{31B864A8-EA87-4B1D-846E-22C73173E4C6}" destId="{F5028C2C-AA7F-4BB5-8727-FF6BA9FB4BC0}" srcOrd="3" destOrd="0" presId="urn:microsoft.com/office/officeart/2005/8/layout/orgChart1"/>
    <dgm:cxn modelId="{CF6E0290-BFFD-4FB6-97D0-D4255A21624C}" type="presParOf" srcId="{F5028C2C-AA7F-4BB5-8727-FF6BA9FB4BC0}" destId="{3C9CC455-FE0E-4EAF-8054-8A29AB0DBB4A}" srcOrd="0" destOrd="0" presId="urn:microsoft.com/office/officeart/2005/8/layout/orgChart1"/>
    <dgm:cxn modelId="{84FD4E3F-0BC6-490F-933E-77D54734E43D}" type="presParOf" srcId="{3C9CC455-FE0E-4EAF-8054-8A29AB0DBB4A}" destId="{45336751-D72E-4AAA-87F0-098DC87FF9CA}" srcOrd="0" destOrd="0" presId="urn:microsoft.com/office/officeart/2005/8/layout/orgChart1"/>
    <dgm:cxn modelId="{787EF8AD-64B4-4E89-92C5-BC434983D596}" type="presParOf" srcId="{3C9CC455-FE0E-4EAF-8054-8A29AB0DBB4A}" destId="{95A20945-26A5-4BBF-B2EC-7294B7178A64}" srcOrd="1" destOrd="0" presId="urn:microsoft.com/office/officeart/2005/8/layout/orgChart1"/>
    <dgm:cxn modelId="{9D30D201-1E34-4ADE-8F3A-7CFAED70CF0C}" type="presParOf" srcId="{F5028C2C-AA7F-4BB5-8727-FF6BA9FB4BC0}" destId="{CA837E48-DB33-4FAA-9371-8B464F79B53F}" srcOrd="1" destOrd="0" presId="urn:microsoft.com/office/officeart/2005/8/layout/orgChart1"/>
    <dgm:cxn modelId="{38BD426A-D1C8-4A82-9F89-3FB43C16F182}" type="presParOf" srcId="{F5028C2C-AA7F-4BB5-8727-FF6BA9FB4BC0}" destId="{DDFFBCD9-75DB-4213-9B9A-7D0A0EEA17BC}" srcOrd="2" destOrd="0" presId="urn:microsoft.com/office/officeart/2005/8/layout/orgChart1"/>
    <dgm:cxn modelId="{A9C7FA42-0B92-4192-A9CD-E552E0C23007}" type="presParOf" srcId="{C1260BA5-C33F-4463-B0C6-54557565E656}" destId="{EDF2E59B-F67F-4846-9869-BFAFDA719D8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C896C-92A0-4110-BA2B-D1197D7E9ABA}">
      <dsp:nvSpPr>
        <dsp:cNvPr id="0" name=""/>
        <dsp:cNvSpPr/>
      </dsp:nvSpPr>
      <dsp:spPr>
        <a:xfrm>
          <a:off x="4453713" y="500643"/>
          <a:ext cx="2441464" cy="133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41464" y="0"/>
              </a:lnTo>
              <a:lnTo>
                <a:pt x="2441464" y="133682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B57B9-1DDA-4BFD-AB5E-7470AF59DBC4}">
      <dsp:nvSpPr>
        <dsp:cNvPr id="0" name=""/>
        <dsp:cNvSpPr/>
      </dsp:nvSpPr>
      <dsp:spPr>
        <a:xfrm>
          <a:off x="2780990" y="924216"/>
          <a:ext cx="323142" cy="16421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2188"/>
              </a:lnTo>
              <a:lnTo>
                <a:pt x="323142" y="1642188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F2ED99-F9B2-4563-B420-B3B010E591AD}">
      <dsp:nvSpPr>
        <dsp:cNvPr id="0" name=""/>
        <dsp:cNvSpPr/>
      </dsp:nvSpPr>
      <dsp:spPr>
        <a:xfrm>
          <a:off x="2561102" y="924216"/>
          <a:ext cx="219888" cy="1646514"/>
        </a:xfrm>
        <a:custGeom>
          <a:avLst/>
          <a:gdLst/>
          <a:ahLst/>
          <a:cxnLst/>
          <a:rect l="0" t="0" r="0" b="0"/>
          <a:pathLst>
            <a:path>
              <a:moveTo>
                <a:pt x="219888" y="0"/>
              </a:moveTo>
              <a:lnTo>
                <a:pt x="219888" y="1646514"/>
              </a:lnTo>
              <a:lnTo>
                <a:pt x="0" y="1646514"/>
              </a:lnTo>
            </a:path>
          </a:pathLst>
        </a:custGeom>
        <a:noFill/>
        <a:ln w="1587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575279-683B-4DF0-A8E2-D9E5FB4159EC}">
      <dsp:nvSpPr>
        <dsp:cNvPr id="0" name=""/>
        <dsp:cNvSpPr/>
      </dsp:nvSpPr>
      <dsp:spPr>
        <a:xfrm>
          <a:off x="2780990" y="500643"/>
          <a:ext cx="1672722" cy="149974"/>
        </a:xfrm>
        <a:custGeom>
          <a:avLst/>
          <a:gdLst/>
          <a:ahLst/>
          <a:cxnLst/>
          <a:rect l="0" t="0" r="0" b="0"/>
          <a:pathLst>
            <a:path>
              <a:moveTo>
                <a:pt x="1672722" y="0"/>
              </a:moveTo>
              <a:lnTo>
                <a:pt x="0" y="0"/>
              </a:lnTo>
              <a:lnTo>
                <a:pt x="0" y="14997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D3E325-270A-4A71-9974-8B03B5BDEE17}">
      <dsp:nvSpPr>
        <dsp:cNvPr id="0" name=""/>
        <dsp:cNvSpPr/>
      </dsp:nvSpPr>
      <dsp:spPr>
        <a:xfrm>
          <a:off x="3498728" y="0"/>
          <a:ext cx="1909968" cy="500643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Директор</a:t>
          </a:r>
          <a:r>
            <a:rPr lang="ru-RU" sz="1600" kern="1200" dirty="0"/>
            <a:t> </a:t>
          </a:r>
        </a:p>
      </dsp:txBody>
      <dsp:txXfrm>
        <a:off x="3498728" y="0"/>
        <a:ext cx="1909968" cy="500643"/>
      </dsp:txXfrm>
    </dsp:sp>
    <dsp:sp modelId="{5294A852-FE83-4ED3-A054-4A30FF441D4F}">
      <dsp:nvSpPr>
        <dsp:cNvPr id="0" name=""/>
        <dsp:cNvSpPr/>
      </dsp:nvSpPr>
      <dsp:spPr>
        <a:xfrm>
          <a:off x="1239462" y="650618"/>
          <a:ext cx="3083056" cy="273598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/>
            <a:t>Главный инженер</a:t>
          </a:r>
        </a:p>
      </dsp:txBody>
      <dsp:txXfrm>
        <a:off x="1239462" y="650618"/>
        <a:ext cx="3083056" cy="273598"/>
      </dsp:txXfrm>
    </dsp:sp>
    <dsp:sp modelId="{94B3D628-CE5A-41E7-B71A-CC1DCBF29919}">
      <dsp:nvSpPr>
        <dsp:cNvPr id="0" name=""/>
        <dsp:cNvSpPr/>
      </dsp:nvSpPr>
      <dsp:spPr>
        <a:xfrm>
          <a:off x="1002823" y="1104894"/>
          <a:ext cx="1558278" cy="2931673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/>
            <a:t>Техотдел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2400" kern="1200" dirty="0"/>
            <a:t>* </a:t>
          </a:r>
          <a:r>
            <a:rPr lang="ru-RU" sz="1800" kern="1200" dirty="0"/>
            <a:t>Главный технолог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800" kern="1200" dirty="0"/>
            <a:t>*Зав. горными работами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800" kern="1200" dirty="0"/>
            <a:t>* Инженер техотдела</a:t>
          </a:r>
        </a:p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ts val="1200"/>
            </a:spcAft>
            <a:buNone/>
          </a:pPr>
          <a:endParaRPr lang="ru-RU" sz="2400" kern="1200" dirty="0"/>
        </a:p>
      </dsp:txBody>
      <dsp:txXfrm>
        <a:off x="1002823" y="1104894"/>
        <a:ext cx="1558278" cy="2931673"/>
      </dsp:txXfrm>
    </dsp:sp>
    <dsp:sp modelId="{13F8B761-BE89-49CC-B128-1F12E3BDD9AA}">
      <dsp:nvSpPr>
        <dsp:cNvPr id="0" name=""/>
        <dsp:cNvSpPr/>
      </dsp:nvSpPr>
      <dsp:spPr>
        <a:xfrm>
          <a:off x="3104133" y="1096242"/>
          <a:ext cx="2172767" cy="294032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u="sng" kern="1200" dirty="0"/>
            <a:t>Служба подготовки производства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800" u="none" kern="1200" dirty="0"/>
            <a:t>* Зам. главного инженера по проходке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800" u="none" kern="1200" dirty="0"/>
            <a:t>* Начальник подготовительного участка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1200"/>
            </a:spcAft>
            <a:buNone/>
          </a:pPr>
          <a:r>
            <a:rPr lang="ru-RU" sz="1800" u="none" kern="1200" dirty="0"/>
            <a:t>* Горный мастер</a:t>
          </a:r>
        </a:p>
      </dsp:txBody>
      <dsp:txXfrm>
        <a:off x="3104133" y="1096242"/>
        <a:ext cx="2172767" cy="2940326"/>
      </dsp:txXfrm>
    </dsp:sp>
    <dsp:sp modelId="{45336751-D72E-4AAA-87F0-098DC87FF9CA}">
      <dsp:nvSpPr>
        <dsp:cNvPr id="0" name=""/>
        <dsp:cNvSpPr/>
      </dsp:nvSpPr>
      <dsp:spPr>
        <a:xfrm>
          <a:off x="5583943" y="634326"/>
          <a:ext cx="2622467" cy="2677866"/>
        </a:xfrm>
        <a:prstGeom prst="rect">
          <a:avLst/>
        </a:prstGeom>
        <a:gradFill rotWithShape="0">
          <a:gsLst>
            <a:gs pos="28000">
              <a:schemeClr val="accent1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>
          <a:noFill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u="sng" kern="1200" dirty="0"/>
            <a:t>Производственная служба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* Зам. директора по производству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* Начальник очистного участка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* Горный мастер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800" kern="1200" dirty="0"/>
        </a:p>
      </dsp:txBody>
      <dsp:txXfrm>
        <a:off x="5583943" y="634326"/>
        <a:ext cx="2622467" cy="2677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AF6D0-D001-4CA5-AB5C-A7B5E93FEDC3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9AAE7-D346-4914-AFD9-FEBBADF3293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0163753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EB051-8C52-4874-9989-3D37E9538730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A449F-1DF9-4D91-A7F7-C2681CC535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8621194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8719-A122-4A43-BDA1-72D87DC67CDD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988D4-FC85-4B10-9062-775520A278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5047571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B46F0-D6CB-4535-9C57-F494E5088D01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C8AA2A-5991-4A15-8490-B6B61DB3AE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3637732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5E8A4-C353-4AA7-B22A-8F9DA09DBC05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3FAF-3A78-4C61-A56D-9DB35A2A17A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48109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D01001-7077-458F-A6E0-C2317B3FF194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E0568-7775-411E-8E40-0E133D8B53C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119103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2F702-76E5-479D-B6C7-F1D6F4D29B16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C78F9F-177C-4816-8231-94653BA5390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385383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9E8A19-C4E3-49C1-8355-618CCE4C32A9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3FAE7-E7CB-4571-92DB-D04F87B6437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2625299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90D34-91AF-41D5-B968-8FCCF30340E8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5EB1-9C36-4741-9664-016FCDCFF6A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6973278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5BE4B-E1A2-4F27-B1B1-8AA9135A55A4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02EF9-60FE-4041-8585-D56C2D263E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854170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4C5DB-C1FE-4CDB-8F7D-D66772A15591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8C552-CF56-432F-9285-897CF8EC59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4717258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A67EC4-2128-4BED-8617-D0149E911865}" type="datetimeFigureOut">
              <a:rPr lang="ru-RU"/>
              <a:pPr>
                <a:defRPr/>
              </a:pPr>
              <a:t>23.11.2020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F9F84C-7E5F-415D-B743-88B6CD290ED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71" r:id="rId2"/>
    <p:sldLayoutId id="2147483780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81" r:id="rId9"/>
    <p:sldLayoutId id="2147483777" r:id="rId10"/>
    <p:sldLayoutId id="2147483778" r:id="rId11"/>
  </p:sldLayoutIdLst>
  <p:transition spd="slow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8175" y="1989138"/>
            <a:ext cx="6911975" cy="4103687"/>
          </a:xfrm>
        </p:spPr>
        <p:txBody>
          <a:bodyPr/>
          <a:lstStyle/>
          <a:p>
            <a:pPr marL="182880" indent="0" algn="ctr" eaLnBrk="1" fontAlgn="auto" hangingPunct="1">
              <a:lnSpc>
                <a:spcPct val="150000"/>
              </a:lnSpc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br>
              <a:rPr lang="ru-RU" sz="3600" dirty="0">
                <a:solidFill>
                  <a:schemeClr val="tx1"/>
                </a:solidFill>
                <a:effectLst/>
              </a:rPr>
            </a:br>
            <a:r>
              <a:rPr lang="ru-RU" sz="3600" dirty="0">
                <a:solidFill>
                  <a:schemeClr val="tx1"/>
                </a:solidFill>
                <a:effectLst/>
              </a:rPr>
              <a:t>Подземная разработка пластовых месторождений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4496"/>
            <a:ext cx="8964488" cy="93610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/>
              <a:t>Подземная разработка пластовых месторождений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1413" y="1279525"/>
            <a:ext cx="6408737" cy="412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/>
              <a:t>Основные этапы при добыче полезных ископаемых:</a:t>
            </a:r>
          </a:p>
          <a:p>
            <a:pPr algn="ctr">
              <a:spcAft>
                <a:spcPts val="1200"/>
              </a:spcAft>
              <a:defRPr/>
            </a:pPr>
            <a:endParaRPr lang="ru-RU" sz="3200" b="1" dirty="0"/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800" i="1" dirty="0"/>
              <a:t>Вскрытие;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800" i="1" dirty="0"/>
              <a:t>Подготовка; </a:t>
            </a:r>
          </a:p>
          <a:p>
            <a:pPr marL="457200" indent="-457200" algn="just">
              <a:lnSpc>
                <a:spcPct val="150000"/>
              </a:lnSpc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800" i="1" dirty="0"/>
              <a:t>Отработка;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4496"/>
            <a:ext cx="8964488" cy="93610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/>
              <a:t>Подземная разработка пластовых месторождений</a:t>
            </a: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2627313" y="1279525"/>
            <a:ext cx="61928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Aft>
                <a:spcPts val="1200"/>
              </a:spcAft>
            </a:pPr>
            <a:r>
              <a:rPr lang="ru-RU" sz="3200" b="1"/>
              <a:t>Вскрытие</a:t>
            </a:r>
          </a:p>
        </p:txBody>
      </p:sp>
      <p:pic>
        <p:nvPicPr>
          <p:cNvPr id="23554" name="Picture 2" descr="D:\презентация ПРМПМ\слайды\схема шахты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1400" y="1988839"/>
            <a:ext cx="6199072" cy="45337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4496"/>
            <a:ext cx="8964488" cy="93610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/>
              <a:t>Подземная разработка пластовых месторождений</a:t>
            </a: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2627313" y="1279525"/>
            <a:ext cx="613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Aft>
                <a:spcPts val="1200"/>
              </a:spcAft>
            </a:pPr>
            <a:r>
              <a:rPr lang="ru-RU" sz="3200" b="1"/>
              <a:t>Подготовка 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5536" y="1280200"/>
            <a:ext cx="4146809" cy="214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763687" y="3667290"/>
            <a:ext cx="3930753" cy="29480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5" cstate="print"/>
          <a:srcRect b="8490"/>
          <a:stretch/>
        </p:blipFill>
        <p:spPr bwMode="auto">
          <a:xfrm>
            <a:off x="4788024" y="1895806"/>
            <a:ext cx="4102766" cy="2685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4496"/>
            <a:ext cx="8964488" cy="93610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/>
              <a:t>Подземная разработка пластовых месторождений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2627313" y="1279525"/>
            <a:ext cx="61341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r" eaLnBrk="1" hangingPunct="1">
              <a:spcAft>
                <a:spcPts val="1200"/>
              </a:spcAft>
            </a:pPr>
            <a:r>
              <a:rPr lang="ru-RU" sz="3200" b="1"/>
              <a:t>Отработка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168253" y="3517684"/>
            <a:ext cx="4508203" cy="30054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31003" y="1307232"/>
            <a:ext cx="4129029" cy="29247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4496"/>
            <a:ext cx="8964488" cy="93610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/>
              <a:t>Подземная разработка пластовых месторождений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313" y="1279525"/>
            <a:ext cx="6192837" cy="5110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  <a:defRPr/>
            </a:pPr>
            <a:r>
              <a:rPr lang="ru-RU" sz="3200" b="1" dirty="0"/>
              <a:t>Перечень рабочих профессий получаемых в процессе обучения: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/>
              <a:t>Горнорабочий подземный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/>
              <a:t>Машинист подземных установок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/>
              <a:t>Горнорабочий очистного забоя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/>
              <a:t>Проходчик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/>
              <a:t>Машинист проходческого комплекса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err="1"/>
              <a:t>Горномонтажник</a:t>
            </a:r>
            <a:r>
              <a:rPr lang="ru-RU" sz="2400" i="1" dirty="0"/>
              <a:t> подземный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/>
              <a:t>Электрослесарь подземный</a:t>
            </a:r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i="1" dirty="0" err="1"/>
              <a:t>Гидромониторщик</a:t>
            </a:r>
            <a:endParaRPr lang="ru-RU" sz="2400" i="1" dirty="0"/>
          </a:p>
          <a:p>
            <a:pPr marL="457200" indent="-457200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800" i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79512" y="34496"/>
            <a:ext cx="8964488" cy="936104"/>
          </a:xfrm>
          <a:prstGeom prst="rect">
            <a:avLst/>
          </a:prstGeom>
          <a:effectLst/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 fontAlgn="auto">
              <a:spcAft>
                <a:spcPts val="0"/>
              </a:spcAft>
              <a:buFont typeface="Georgia" pitchFamily="18" charset="0"/>
              <a:buNone/>
              <a:defRPr/>
            </a:pPr>
            <a:r>
              <a:rPr lang="ru-RU" sz="2400" dirty="0"/>
              <a:t>Подземная разработка пластовых месторождений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692275" y="1052513"/>
            <a:ext cx="7127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  <a:cs typeface="Arial" charset="0"/>
              </a:defRPr>
            </a:lvl9pPr>
          </a:lstStyle>
          <a:p>
            <a:pPr algn="ctr" eaLnBrk="1" hangingPunct="1">
              <a:spcAft>
                <a:spcPts val="1200"/>
              </a:spcAft>
            </a:pPr>
            <a:r>
              <a:rPr lang="ru-RU" sz="3200" b="1"/>
              <a:t>Перечень должностей занимаемых на шахте: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611560" y="2276872"/>
          <a:ext cx="820891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513</TotalTime>
  <Words>123</Words>
  <Application>Microsoft Office PowerPoint</Application>
  <PresentationFormat>Экран (4:3)</PresentationFormat>
  <Paragraphs>40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Georgia</vt:lpstr>
      <vt:lpstr>Trebuchet MS</vt:lpstr>
      <vt:lpstr>Воздушный поток</vt:lpstr>
      <vt:lpstr> Подземная разработка пластовых месторождений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ООО Карбонпроект</dc:title>
  <dc:creator>Натали</dc:creator>
  <cp:lastModifiedBy>Павел Егоров</cp:lastModifiedBy>
  <cp:revision>56</cp:revision>
  <dcterms:created xsi:type="dcterms:W3CDTF">2012-04-01T15:10:50Z</dcterms:created>
  <dcterms:modified xsi:type="dcterms:W3CDTF">2020-11-23T11:01:20Z</dcterms:modified>
</cp:coreProperties>
</file>