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584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589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821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47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36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98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045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799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240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014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33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19A8D-FFC8-48FD-9025-21812F68F802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87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491" y="360218"/>
            <a:ext cx="11388436" cy="52647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9491" y="1149927"/>
            <a:ext cx="11388436" cy="5486400"/>
          </a:xfrm>
        </p:spPr>
        <p:txBody>
          <a:bodyPr>
            <a:normAutofit fontScale="47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расчет и прогнозирование опасных зон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По требованию органов государственного надзора и контроля директор отстранил от работы работника, не прошедшего обучение и проверку знаний по охране труда не по своей вине. Будет ли ему произведена оплата за время отстранения от работы и в каком размере?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производиться не будет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будет производиться в полном размере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будет производится в размере 50% заработка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и учет профессиональных рисков это: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управления охраной труда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управления охраной труда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системы управления охраной труда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 Деятельность служб, структурных подразделений и кабинетов это: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Управляющая подсистема менеджмента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управления охраной труда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управления охраной труда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:Какие средства индивидуальной защиты обязан применять электротехнический пер­сонал при работе на электроустановке до 1000 В?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Противогаз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Респиратор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с изолирующими рукоятками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7405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945" y="365126"/>
            <a:ext cx="11596255" cy="25833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945" y="858982"/>
            <a:ext cx="11596255" cy="5818909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5: Соглашение по охране труда это: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Правовая форма планирования и проведения мероприятий по оздоровлению условий труда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акт по снижению производственного травматизма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коллективного договора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6: Работники, работающие в условиях повышенной опасности, проходят психиатрическое освидетельствование: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2 года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5 лет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4 года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 Какой объем должна предусматривать программа обучения всех работников учреждения по безопасности труда?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20 часов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Решает руководитель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10 часов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 Кому бесплатно выдается специальная одежда, специальная обувь и другие средства индивидуальной защиты?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Работникам, работа, которых связана с воздействием ВОПФ и загрязнением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руководитель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Всем работникам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4818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091" y="365126"/>
            <a:ext cx="11610109" cy="41073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091" y="1039091"/>
            <a:ext cx="11610109" cy="5527964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 Может ли требовать государственный инспектор по охране труда от руководителя учреждения составления нового акта по форме Н1 или Н2 сокрытого несчастного случая или жалобы пострадавшего?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Может, если имеющиеся акт оформлен с нарушениями или не соответствует материалам расследования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Решает суд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может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10: Наличие какого квалифицирующего признака является достаточным для установления категории тяжести несчастного случая на производстве?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 полученных повреждений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Амбулаторное или стационарное лечение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Предотвращение смертельного исхода в результате оказания медицинской помощи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11: Обязательность выполнения коллективного договора и соглашения по охране труда это: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социального партнерства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сторон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социального партнерства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 Акты-разрешения для проведения занятий в кабинетах выдаются перед началом нового учебного года: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Спортивном зале, технической мастерской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ОБЖ, географии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Биологии, химии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854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509" y="365125"/>
            <a:ext cx="11637818" cy="43843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1094509"/>
            <a:ext cx="11637818" cy="5430982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13: Сколько экземпляров актов формы Н2 составляется по результатам расследования несчастного случая?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Четыре</a:t>
            </a: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</a:t>
            </a: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14: Световую среду на рабочем месте формируют виды освещения: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Бытовое и рабочее</a:t>
            </a: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Естественное и искусственное</a:t>
            </a: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Рабочее и нерабочее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15: Допускается ли замена молока сметаной или сливочным маслом?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только с согласия работника</a:t>
            </a: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</a:t>
            </a: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при положительном решении органов здравоохранения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16: Кто является ответственным за пожарную безопасность кабинета информатики?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Завуч</a:t>
            </a: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Лицо, по приказу ответственное за противопожарное состояние учреждения (сооружений и помещений)</a:t>
            </a: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информатики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755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963" y="365126"/>
            <a:ext cx="11679381" cy="3691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963" y="1039091"/>
            <a:ext cx="11679381" cy="5500254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 Управление охраной труда это: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Управляемая подсистема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Управляющая подсистема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Подсистема менеджмента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18: Какой формы составляется акт несчастного случая, квалифицированного как несвязанного с производством?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 формы Н1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 произвольной формы.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 специального расследования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19: Управляемая подсистема в менеджменте охраны труда это: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по охране труда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ОУ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Процесс, работающий персонал, объекты управления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20: При одновременном нахождении на этаже скольких человек должны быть разработаны и вывешены на видных местах планы эвакуации людей в случае пожара, знаки пожарной безопасности, а также предусмотрена система оповещения людей о пожаре?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20 человек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5 человек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10 человек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6771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37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28255"/>
            <a:ext cx="10515600" cy="524870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21: Кто проводит повторный инструктаж на рабочем месте?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Лицо, ответственное за охрану труда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 руководитель (руководитель структурного подразделения)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22: С какой периодичностью должны проверяться внутренние пожарные краны?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началом нового учебного года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раз в год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2 раз в год (весной и осенью)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38500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649</Words>
  <Application>Microsoft Office PowerPoint</Application>
  <PresentationFormat>Широкоэкранный</PresentationFormat>
  <Paragraphs>106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СВФУ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Павел</cp:lastModifiedBy>
  <cp:revision>7</cp:revision>
  <dcterms:created xsi:type="dcterms:W3CDTF">2021-10-13T01:31:57Z</dcterms:created>
  <dcterms:modified xsi:type="dcterms:W3CDTF">2022-01-25T11:35:15Z</dcterms:modified>
</cp:coreProperties>
</file>