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6" r:id="rId6"/>
    <p:sldId id="267" r:id="rId7"/>
    <p:sldId id="260" r:id="rId8"/>
    <p:sldId id="268" r:id="rId9"/>
    <p:sldId id="269" r:id="rId10"/>
    <p:sldId id="270" r:id="rId11"/>
    <p:sldId id="261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C5526-9FDD-4B4D-82F3-7D50AD916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27AB89-98D6-45BC-AD38-1372F643B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0F60D7-2034-414F-A924-C1F66014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C029-5C3C-4753-8EF4-E8D8CF1AD1E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0F9208-7CDD-44B0-B7C0-4C08F900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273CDD-ADA5-4BE0-AFD8-252B4ED2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AE1A-F367-4177-8B77-E6474C9FC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43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1E03F-921D-4E50-8653-B4DC432D8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E4F57E-54AF-443D-9536-CA19B685D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CB244C-5BDF-4CDD-9656-931554AF9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C029-5C3C-4753-8EF4-E8D8CF1AD1E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AAC55E-BBAB-4B64-9873-4EC32960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CD8294-62E9-4BA9-BE08-F68975C4A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AE1A-F367-4177-8B77-E6474C9FC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66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0E7402-9CC3-44C1-A1ED-58ECE76B5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F05860-6C78-412D-9D0D-EA8826F32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E4DA0-989E-47C4-BA45-4B28AB41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C029-5C3C-4753-8EF4-E8D8CF1AD1E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D34D96-69F1-4C20-88BB-12A32BBBC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C1361E-BF9C-4A1B-A488-EEA870A6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AE1A-F367-4177-8B77-E6474C9FC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00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69607-9B7C-43AF-B5CF-3583381A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CCA435-4DB4-49F3-95D8-0EBFA512F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20F2FC-A530-4F84-BCA1-B8B98B22A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C029-5C3C-4753-8EF4-E8D8CF1AD1E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D0EAB5-67C6-4CB7-97ED-190A0A8D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D46145-0F30-47BA-A8B4-5C0DF2BF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AE1A-F367-4177-8B77-E6474C9FC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3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EDD64-FE2D-4F9A-ADE5-8C85DE8D1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AAAF37-6665-4D15-AA4C-DB018A2B3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40A545-C6A6-4A4B-8A37-C4C68796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C029-5C3C-4753-8EF4-E8D8CF1AD1E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BF44BC-8563-4BEB-8061-3D374DCF8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B038CB-9678-47FE-96EB-1477151AA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AE1A-F367-4177-8B77-E6474C9FC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4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CC4A4-7D5F-4CBB-A3DC-762D15FC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DFF415-F661-49D3-8B94-D8BE024D5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FF1048-199D-498F-A37C-2B7E10D26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57DFE3-F8F2-43A8-A825-C17572A7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C029-5C3C-4753-8EF4-E8D8CF1AD1E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42852B-4EBD-4268-841D-F6B30C09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FDCE3A-D4EB-40BA-B5E2-CB56552CF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AE1A-F367-4177-8B77-E6474C9FC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73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41410-E629-4CD6-B25E-546EBC85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29DC48-19A1-469B-8602-CF0A94BBE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68A72F-C0E1-4705-9253-EDFC9FE83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5D9AD3-C9A2-431C-857B-77D263D39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A002376-711C-41E9-8717-38E8211B2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0F505A-52FA-4700-8779-16CE7BCA8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C029-5C3C-4753-8EF4-E8D8CF1AD1E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B008B-53C4-4CA8-9872-A77D3FC9D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5DA34B-0416-441D-9095-2B665FD5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AE1A-F367-4177-8B77-E6474C9FC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22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39F07-3DD2-47AA-AF2B-CEDB3940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5ABD9D-E0C8-4688-A3DF-59D67577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C029-5C3C-4753-8EF4-E8D8CF1AD1E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A3EB70-D9CC-466E-B047-1A9FE46B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A43C61-503A-40D4-A19B-65417718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AE1A-F367-4177-8B77-E6474C9FC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94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102CE9-E897-4278-9888-4C406FCBA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C029-5C3C-4753-8EF4-E8D8CF1AD1E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BA47E2-E1B9-4FF7-8809-58CD2531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C477D1-90C0-48C2-A5C1-60EEC0B1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AE1A-F367-4177-8B77-E6474C9FC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4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7CA53-ED0C-4CAA-B264-FC6C30A73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915895-3B4D-4E7D-9851-B58ADDD14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6D7E2C-5D52-4105-9CF2-002EDC468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3EC2E2-C52D-4F18-962C-3814F7B7E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C029-5C3C-4753-8EF4-E8D8CF1AD1E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B30499-1B18-4119-9977-CDDC9320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3776F5-8A38-4388-9EC5-3D43BFC2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AE1A-F367-4177-8B77-E6474C9FC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82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E4A17-3A00-4D32-9544-C7D7444C8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D01132-84ED-4809-8BE2-CA572EAD3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81F604-90F0-4AAA-8F9A-74B0778CD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40E6AC-2445-4BAB-8070-56D0AFA7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C029-5C3C-4753-8EF4-E8D8CF1AD1E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9D1E92-9909-43CA-86A4-7BA14A11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EA3FFC-84BB-4AAC-B8CF-0502C6F0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AE1A-F367-4177-8B77-E6474C9FC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55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B77C8-6E05-4665-9E36-D20393F1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216ECA-D84B-470C-9DA0-0DF5065AD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5A5100-F9B6-4EEB-9133-B8DB382FC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FC029-5C3C-4753-8EF4-E8D8CF1AD1E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B5A00A-216F-42BC-866A-6E9786F02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B8A14-E18A-47A3-8E4E-6E46BD8DB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DAE1A-F367-4177-8B77-E6474C9FC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27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7B5A1-A9D9-482A-BC70-B3AC58048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6836"/>
            <a:ext cx="9144000" cy="4505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BA1C3A-841B-4EBC-B368-F250B6741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51722"/>
            <a:ext cx="9144000" cy="3906078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крепления выработок</a:t>
            </a:r>
          </a:p>
        </p:txBody>
      </p:sp>
    </p:spTree>
    <p:extLst>
      <p:ext uri="{BB962C8B-B14F-4D97-AF65-F5344CB8AC3E}">
        <p14:creationId xmlns:p14="http://schemas.microsoft.com/office/powerpoint/2010/main" val="2988022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DB1B2-2C77-42B3-8A9A-E8F3EB440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1199C5-DF6F-4150-8C62-56B5EF1A6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06475"/>
            <a:ext cx="10515600" cy="5486400"/>
          </a:xfrm>
        </p:spPr>
      </p:pic>
    </p:spTree>
    <p:extLst>
      <p:ext uri="{BB962C8B-B14F-4D97-AF65-F5344CB8AC3E}">
        <p14:creationId xmlns:p14="http://schemas.microsoft.com/office/powerpoint/2010/main" val="4085420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27102-DFB7-4312-A999-F3FCCB7BE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F4B95A-54AE-4166-87D6-DF7FE7A53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7652"/>
            <a:ext cx="10515599" cy="5565223"/>
          </a:xfrm>
        </p:spPr>
      </p:pic>
    </p:spTree>
    <p:extLst>
      <p:ext uri="{BB962C8B-B14F-4D97-AF65-F5344CB8AC3E}">
        <p14:creationId xmlns:p14="http://schemas.microsoft.com/office/powerpoint/2010/main" val="3281135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B3659-22B2-41CA-8EDA-1139B69C4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F6ACBDE-7C29-4B38-8C73-D6C7B78F9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033463"/>
            <a:ext cx="10515601" cy="5459412"/>
          </a:xfrm>
        </p:spPr>
      </p:pic>
    </p:spTree>
    <p:extLst>
      <p:ext uri="{BB962C8B-B14F-4D97-AF65-F5344CB8AC3E}">
        <p14:creationId xmlns:p14="http://schemas.microsoft.com/office/powerpoint/2010/main" val="3207624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41226-E540-467B-859B-8A9A2299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793C9A-3A82-4E1C-B8BB-600D4FF7E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834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DA93B-F6E0-48C1-9E0F-9EEFCA39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548038-5494-4B2B-8124-0BB051C82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466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295B8-E1A8-49D3-B61E-40290A505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F13B587-930D-446B-8D5F-94AD0CDB5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61391"/>
            <a:ext cx="10515600" cy="5817222"/>
          </a:xfrm>
        </p:spPr>
      </p:pic>
    </p:spTree>
    <p:extLst>
      <p:ext uri="{BB962C8B-B14F-4D97-AF65-F5344CB8AC3E}">
        <p14:creationId xmlns:p14="http://schemas.microsoft.com/office/powerpoint/2010/main" val="705511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CB405-D060-4F93-A9E1-5C432CE9D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65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45A5EF-72B3-4B56-BF0D-B4B79B987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86678"/>
            <a:ext cx="10515600" cy="5512905"/>
          </a:xfrm>
        </p:spPr>
      </p:pic>
    </p:spTree>
    <p:extLst>
      <p:ext uri="{BB962C8B-B14F-4D97-AF65-F5344CB8AC3E}">
        <p14:creationId xmlns:p14="http://schemas.microsoft.com/office/powerpoint/2010/main" val="103666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CCC21-2D5C-4212-B28F-2CE7F7E64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1C6470-9447-447A-9DD9-DC903621E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66788"/>
            <a:ext cx="10515600" cy="5526087"/>
          </a:xfrm>
        </p:spPr>
      </p:pic>
    </p:spTree>
    <p:extLst>
      <p:ext uri="{BB962C8B-B14F-4D97-AF65-F5344CB8AC3E}">
        <p14:creationId xmlns:p14="http://schemas.microsoft.com/office/powerpoint/2010/main" val="73272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86DAA-24F2-496C-867F-1E38538B6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CB8512-9A1B-434D-A3DF-E0B64BE83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74643"/>
            <a:ext cx="10515600" cy="5983357"/>
          </a:xfrm>
        </p:spPr>
      </p:pic>
    </p:spTree>
    <p:extLst>
      <p:ext uri="{BB962C8B-B14F-4D97-AF65-F5344CB8AC3E}">
        <p14:creationId xmlns:p14="http://schemas.microsoft.com/office/powerpoint/2010/main" val="361594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49624-C99A-4345-94A4-1CB61582F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00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0D108D-0F40-4534-ABD5-471757CF0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80661"/>
            <a:ext cx="10515600" cy="5618922"/>
          </a:xfrm>
        </p:spPr>
      </p:pic>
    </p:spTree>
    <p:extLst>
      <p:ext uri="{BB962C8B-B14F-4D97-AF65-F5344CB8AC3E}">
        <p14:creationId xmlns:p14="http://schemas.microsoft.com/office/powerpoint/2010/main" val="187079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2876E-E660-4A76-8E78-5A7B2852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60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BE6352-8CFA-4B29-82B9-D8BAE02EB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52939"/>
            <a:ext cx="10515600" cy="5339936"/>
          </a:xfrm>
        </p:spPr>
      </p:pic>
    </p:spTree>
    <p:extLst>
      <p:ext uri="{BB962C8B-B14F-4D97-AF65-F5344CB8AC3E}">
        <p14:creationId xmlns:p14="http://schemas.microsoft.com/office/powerpoint/2010/main" val="43646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96832-F41A-4C9B-A719-F3F884813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7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A35DDC-1058-436D-9CD6-51AD33326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0417"/>
            <a:ext cx="10515599" cy="5697883"/>
          </a:xfrm>
        </p:spPr>
      </p:pic>
    </p:spTree>
    <p:extLst>
      <p:ext uri="{BB962C8B-B14F-4D97-AF65-F5344CB8AC3E}">
        <p14:creationId xmlns:p14="http://schemas.microsoft.com/office/powerpoint/2010/main" val="39552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3D082-9275-47DF-B5D0-DC763790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55B333C-8E57-458F-A25A-C2AF47DE3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388"/>
            <a:ext cx="10515600" cy="5551487"/>
          </a:xfrm>
        </p:spPr>
      </p:pic>
    </p:spTree>
    <p:extLst>
      <p:ext uri="{BB962C8B-B14F-4D97-AF65-F5344CB8AC3E}">
        <p14:creationId xmlns:p14="http://schemas.microsoft.com/office/powerpoint/2010/main" val="1808592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</Words>
  <Application>Microsoft Office PowerPoint</Application>
  <PresentationFormat>Широкоэкранный</PresentationFormat>
  <Paragraphs>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Егоров</dc:creator>
  <cp:lastModifiedBy>Павел Егоров</cp:lastModifiedBy>
  <cp:revision>17</cp:revision>
  <dcterms:created xsi:type="dcterms:W3CDTF">2020-10-11T11:32:08Z</dcterms:created>
  <dcterms:modified xsi:type="dcterms:W3CDTF">2020-10-12T13:11:11Z</dcterms:modified>
</cp:coreProperties>
</file>