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9" d="100"/>
          <a:sy n="69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9037AA-8CFE-4A5E-8B6A-CFE6E8B36F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02B22D7-CD72-4E79-92E8-1AE0BCB9C3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E1DB1C-D703-4FAD-B3DB-D30113C12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7AF5-6CD0-4BA9-980A-240B604C17C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B9E63C-0960-43FB-A1F6-78798BE3C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99573A-0A1D-4382-9108-FD86DF85A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AA0F5-FD15-4816-A072-297E63B150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609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72D91C-5B5D-4256-909A-176C168A3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CF9CBC5-EF65-44B2-AA60-0E5A048AF6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8D2C12-757E-42EE-899F-297747B26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7AF5-6CD0-4BA9-980A-240B604C17C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5E806C-23BA-44A2-823C-C3ADBF90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988EFB-F619-45DD-A66C-E09D8EF02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AA0F5-FD15-4816-A072-297E63B150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4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9D2E724-59D4-4BEB-8AB1-622F22BAA6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1FD78D8-6EFB-4679-8F62-B2F932DFBC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A6467C-7431-4F1C-B1C2-10C91C6C7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7AF5-6CD0-4BA9-980A-240B604C17C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E2331A-7FCC-4DBD-B2E8-83CEB280A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DEAE0D-5A4A-4F5D-86D4-C6A910844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AA0F5-FD15-4816-A072-297E63B150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951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6E6622-9682-4038-AE32-B7702AEBF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4312FE-9ECC-43D0-B8A7-7829B197F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32C1AB-ACC5-4903-B604-C53E036F7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7AF5-6CD0-4BA9-980A-240B604C17C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DA0E4F-9B82-4C73-917E-4D85AB16E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BEA96F-5D06-4EF8-A2C2-5F2E8E055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AA0F5-FD15-4816-A072-297E63B150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929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448BD8-7608-4449-8939-7B7B45CCE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B91D44-4101-4AB0-861F-EA1DF2CEF6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02C2D5-0D45-4BD7-A2CC-2BC5ADD95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7AF5-6CD0-4BA9-980A-240B604C17C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3E658E-7B07-4AFE-B71F-10ECD300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3566C8-ADAE-42F1-96DE-E50128833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AA0F5-FD15-4816-A072-297E63B150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643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F10327-F16B-4C86-8A23-1E9E64B7E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DD1814-9D2A-4833-BD97-28905F15F6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513650F-0ADD-4624-9136-C2D1BE932D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959F364-7B0E-4F85-8FFD-0F9F36FCF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7AF5-6CD0-4BA9-980A-240B604C17C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62DF15A-5D8D-4792-A036-B570E9AE8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624063-854D-4D25-AD51-9B265609C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AA0F5-FD15-4816-A072-297E63B150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484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EFEFB6-B34E-4C3E-92AD-8943D4115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7FC78E-50BA-4D31-BE2C-08D471DE7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518A468-94CE-44D5-AEB6-29C5EB71D7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47A9B5D-A110-492B-BB0C-B7B5FE5EC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7AFF44B-28BE-4213-87E6-D8FCF2C248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DE0370D-6152-468E-A2D0-DFE0A2A0D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7AF5-6CD0-4BA9-980A-240B604C17C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A1AE48B-AF76-438A-82D9-6D4402C81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20507F0-3943-441D-874E-15AE7B42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AA0F5-FD15-4816-A072-297E63B150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144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03276E-4C38-4766-A7CA-180F85BFF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72F8371-6F7C-4E63-9817-5874E84BF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7AF5-6CD0-4BA9-980A-240B604C17C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57D938-35FE-4106-88A5-CFD88CD6C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E425F1C-BC34-4D4D-AAE1-0EEEB6B23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AA0F5-FD15-4816-A072-297E63B150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406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06AD05-B94E-4D33-9B1C-29CF9D03A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7AF5-6CD0-4BA9-980A-240B604C17C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0388722-7047-4B4F-802E-57F222354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3F9A91E-BBC7-40F2-B5EB-33E2B66F4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AA0F5-FD15-4816-A072-297E63B150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064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472E9E-B417-438A-9234-63FB4DEC6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53231-7088-4B3B-BDBC-BEECB67BD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356C98F-C050-4EB7-80CE-7C7E952C28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3A519E1-D624-4D12-9C8A-AABEA1A9F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7AF5-6CD0-4BA9-980A-240B604C17C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C556AE7-24B8-4647-81A0-B63480731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490C204-29D9-48A0-AA1D-46ACE8420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AA0F5-FD15-4816-A072-297E63B150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689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A4EC61-3177-456C-876E-F3C9C4617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0676123-549F-4BA6-9489-F242C72996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EB49E02-DBE8-457E-8621-1E2A4BAEED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67F152-4217-43B9-B881-99A7F88E8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7AF5-6CD0-4BA9-980A-240B604C17C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A1EB81-6DE6-4165-9212-C486146EB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E2FB0D1-D0F6-456D-A306-DE8CF9572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AA0F5-FD15-4816-A072-297E63B150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51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146B87-2F10-4F31-912E-89E461D74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6FF7F1C-13B3-478D-9DEF-BAE5BEFA2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E7CE89-163D-4296-BD3F-1D2AABF529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37AF5-6CD0-4BA9-980A-240B604C17C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D62224-D187-4A9C-8DD9-A5FBDBDA73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1C755C6-46A7-4A8F-80B0-4610F20F02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AA0F5-FD15-4816-A072-297E63B150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927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4D43FA-923E-490A-8F1F-09EBCFEA5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4933" y="203200"/>
            <a:ext cx="9144000" cy="2370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AA2607E-27C1-454C-A2F0-8DA4CC009F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7689" y="666044"/>
            <a:ext cx="11458222" cy="5757333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Тест 8 Диагностика безопасности технических </a:t>
            </a:r>
            <a:r>
              <a:rPr lang="ru-RU" sz="4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объектов</a:t>
            </a: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В какой срок непрерывный работы </a:t>
            </a: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 начала трудовой деятель­ности возникает право на отпуск у несовершеннолетнего работника?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</a:pPr>
            <a:r>
              <a:rPr lang="ru-RU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истечении 11 месяцев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</a:pPr>
            <a:r>
              <a:rPr lang="ru-RU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истечения шести месяцев по заявлению работника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</a:pPr>
            <a:r>
              <a:rPr lang="ru-RU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истечении года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: Периодические медицинские осмотры работников, занятых на работах с ОВПФ проводятся с целью: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</a:pPr>
            <a:r>
              <a:rPr lang="ru-RU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Выявления общего заболевания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</a:pPr>
            <a:r>
              <a:rPr lang="ru-RU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Предупреждения и распространения инфекционных заболеваний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</a:pPr>
            <a:r>
              <a:rPr lang="ru-RU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Выявления первичных признаков профессионального заболевания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3: Обязательна ли должна быть в учебной мастерской приточно-вытяжная вентиляция?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800" dirty="0">
                <a:solidFill>
                  <a:srgbClr val="000000"/>
                </a:solidFill>
                <a:effectLst/>
                <a:latin typeface="p-s"/>
                <a:ea typeface="Times New Roman" panose="02020603050405020304" pitchFamily="18" charset="0"/>
                <a:cs typeface="Times New Roman" panose="02020603050405020304" pitchFamily="18" charset="0"/>
              </a:rPr>
              <a:t>Не обязательно, если есть местные отсосы пыли на рабочих местах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800" dirty="0">
                <a:solidFill>
                  <a:srgbClr val="000000"/>
                </a:solidFill>
                <a:effectLst/>
                <a:latin typeface="p-s"/>
                <a:ea typeface="Times New Roman" panose="02020603050405020304" pitchFamily="18" charset="0"/>
                <a:cs typeface="Times New Roman" panose="02020603050405020304" pitchFamily="18" charset="0"/>
              </a:rPr>
              <a:t>Не обязательно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800" dirty="0">
                <a:solidFill>
                  <a:srgbClr val="000000"/>
                </a:solidFill>
                <a:effectLst/>
                <a:latin typeface="p-s"/>
                <a:ea typeface="Times New Roman" panose="02020603050405020304" pitchFamily="18" charset="0"/>
                <a:cs typeface="Times New Roman" panose="02020603050405020304" pitchFamily="18" charset="0"/>
              </a:rPr>
              <a:t>Должна быть обязательно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4: Управление охраной труда это: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</a:pPr>
            <a:r>
              <a:rPr lang="ru-RU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Принятие, планирование и реализация управленческих решений руководителя на объекты и субъекты управления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</a:pPr>
            <a:r>
              <a:rPr lang="ru-RU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Выполнение </a:t>
            </a:r>
            <a:r>
              <a:rPr lang="ru-RU" sz="4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колдоговора</a:t>
            </a:r>
            <a:r>
              <a:rPr lang="ru-RU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соглашения по ОТ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</a:pPr>
            <a:r>
              <a:rPr lang="ru-RU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Организация выполнения комплекса мероприятий по ОТ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5: Опасный фактор это: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</a:pPr>
            <a:r>
              <a:rPr lang="ru-RU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Химическое соединение превышающее ПДК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</a:pPr>
            <a:r>
              <a:rPr lang="ru-RU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Производственный фактор, воздействие которого на работающего в определенных условиях приводит к травме, резкому ухудшению здоровья или смерти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</a:pPr>
            <a:r>
              <a:rPr lang="ru-RU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Тяжесть труда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2912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05D207-495F-4F2B-9E6E-8F7AB47E6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F0A3D1-3D2E-46D6-A307-C501CD4F9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0532"/>
            <a:ext cx="10515600" cy="5746045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6: Может ли быть в составе комиссии по расследованию несчастного случая учитель</a:t>
            </a:r>
            <a:r>
              <a:rPr lang="ru-RU" sz="4000" b="1" dirty="0">
                <a:effectLst/>
                <a:latin typeface="p-b"/>
                <a:ea typeface="Calibri" panose="020F0502020204030204" pitchFamily="34" charset="0"/>
                <a:cs typeface="Times New Roman" panose="02020603050405020304" pitchFamily="18" charset="0"/>
              </a:rPr>
              <a:t> физкультуры, если несчастный случай произошел с учащимся на его уроке?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Может, если учащиеся были ознакомлены с правилами безопасности на уроке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Может, если учитель является уполномоченным по охране труда от профкома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может как заинтересованное лицо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4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7:Обязательно ли должен принимать участие в расследовании несчастных случаев представитель профкома?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согласованию с председателем комиссии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8: Норма бесплатной выдачи мыла работникам, работа которых связана с загрязнением, составляет: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500 г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 г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400 г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4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7: Инструкция по охране труда при работе на оборудовании включают разделы: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Общие требования охраны труда. Требования охраны труда перед началом работы. Требования охраны труда во время работы. Требования охраны труда в аварийных ситуациях. Требования охраны труда по окончании работы.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Общие положения. Меры безопасности перед началом работы. Меры безопасности во время работы. Действия в аварийных ситуациях. Меры безопасности после окончания работы. Ответственность.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Общие положения. Меры безопасности перед началом работы. Меры безопасности во время работы. Меры безопасности после окончания работы. Ответственность.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4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 :Работы с повышенной опасностью оформляются: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Распоряжением директора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Наряд-допуском, в соответствии с перечнем работ, утвержденных приказом руководителя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Договором подряда на выполнение работ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1" dirty="0">
                <a:effectLst/>
                <a:latin typeface="p-b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1" dirty="0">
                <a:effectLst/>
                <a:latin typeface="p-b"/>
                <a:ea typeface="Calibri" panose="020F0502020204030204" pitchFamily="34" charset="0"/>
                <a:cs typeface="Times New Roman" panose="02020603050405020304" pitchFamily="18" charset="0"/>
              </a:rPr>
              <a:t>9 :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какому классу профессионального риска относится образовательная деятельность?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класс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класс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класс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4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10: Локальная вибрация относится: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тяжести трудового процесса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факторам трудового процесса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физическим факторам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3619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24D10C-D6FB-4E94-BE5C-FF9DED2BD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9DC652-E9FB-4AB3-B52C-79A56D0F4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3111"/>
            <a:ext cx="10515600" cy="5273852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11: Какой вид инструктажа с учащимися должен быть проведен перед походом или экскурсией?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Повторный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Внеплановый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Целевой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12: По природе действия ВОПФ разделяются на: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Оптимальные, допустимые, вредные, опасные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Чрезвычайно опасные, </a:t>
            </a:r>
            <a:r>
              <a:rPr lang="ru-RU" sz="4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высокоопасные</a:t>
            </a:r>
            <a:r>
              <a:rPr lang="ru-RU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умеренноопасные</a:t>
            </a:r>
            <a:r>
              <a:rPr lang="ru-RU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малоопасные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Физические, химические, биологические, психофизиологические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 : Проверка сопротивления изоляции осветительной сети в сухих помещениях проводится: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 в 3 года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 в два года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 в 6 лет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 : На осуществление предупредительных мер по снижению производственного травматизма разрешено расходовать от суммы страховых взносов, перечисленных в Фонд социального страхования: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15%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10%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270510" algn="l"/>
              </a:tabLst>
            </a:pPr>
            <a:r>
              <a:rPr lang="ru-RU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20%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 : Профессиональные заболевания классифицируются: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</a:pPr>
            <a:r>
              <a:rPr lang="ru-RU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Кратковременные, длительные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</a:pPr>
            <a:r>
              <a:rPr lang="ru-RU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Тяжелые, легкие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</a:pPr>
            <a:r>
              <a:rPr lang="ru-RU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Острые, хронические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3034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137369-3A8A-476D-A80D-462567C5A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9E9C2D-BE97-4A4E-AFC8-52FDB4BA9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956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E4EF9-877E-4619-9CB9-63C8AB67A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3FFCB9-38B5-4645-ABC9-088F29184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5689"/>
            <a:ext cx="10515600" cy="5251274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12306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545</Words>
  <Application>Microsoft Office PowerPoint</Application>
  <PresentationFormat>Широкоэкранный</PresentationFormat>
  <Paragraphs>85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p-b</vt:lpstr>
      <vt:lpstr>p-s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 Егоров</dc:creator>
  <cp:lastModifiedBy>Павел</cp:lastModifiedBy>
  <cp:revision>7</cp:revision>
  <dcterms:created xsi:type="dcterms:W3CDTF">2021-04-11T22:45:43Z</dcterms:created>
  <dcterms:modified xsi:type="dcterms:W3CDTF">2021-10-27T07:56:54Z</dcterms:modified>
</cp:coreProperties>
</file>