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71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50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09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90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46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5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677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11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38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99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17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21251-0BB1-4115-8A5A-F48C69059237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4994-5D83-4822-82EB-640E2077D1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619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3345" y="332509"/>
            <a:ext cx="11360728" cy="23552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3345" y="775856"/>
            <a:ext cx="11360728" cy="5888180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Тест </a:t>
            </a:r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безопасности технических систем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Может ли государственный инспектор труда отстранить от работы учителя технического труда?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Может, если учитель не прошел в установленном порядке обучение по охране труда, инструктаж, стажировку и проверку знаний требований охраны труда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только по согласованию с вышестоящим органом управления образованием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может, вопрос об отстранении от работы решает директор школы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Оценка и учет профессиональных рисков это: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системы управления охранной труда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защиты от ВОПФ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управления охраной труда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: В комиссию по охране труда учреждения входят: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паритетной основе представители работодателя и работников на основании приказа руководителя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работодателя и профсоюза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руководитель в приказе о создании комиссии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: Журнал вводного инструктажа находится: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заместителя по АХЧ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завуча</a:t>
            </a:r>
          </a:p>
          <a:p>
            <a:pPr marL="457200" lvl="0" indent="-45720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руководителя если нет специалиста по охране труда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43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687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969818"/>
            <a:ext cx="11443855" cy="5569527"/>
          </a:xfrm>
        </p:spPr>
        <p:txBody>
          <a:bodyPr>
            <a:normAutofit fontScale="475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: Кто определяет степень утраты профессиональной трудоспособности работника, получившего увечье, профессиональное заболевание либо иное повреждение здоровья?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Бюро медико-социальной экспертизы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Клинико-экспертная комиссия (КЭК)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Врачебно-трудовая экспертная комиссия (ВТЭК)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: Какую группу допуска по электробезопасности должен иметь учитель технического труда?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Вторую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Первую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Третью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: Для расследования несчастного случая работодатель незамедлительно создает комиссию в составе не менее: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человек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человек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человек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: Последовательность действий при проведении непрямого массажа сердца: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уложить пострадавшего на спину на жесткую поверхность и встать слева. Положить ладонь одной руки на нижнюю часть грудины пострадавшего (на 1 палец от края мечевидного отростка), сверху на нее положить ладонь.</a:t>
            </a: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уложить пострадавшего на спину на жесткую поверхность и встать слева. Положить ладонь одной руки на нижнюю часть грудины пострадавшего (на 2 пальца от края мечевидного отростка), сверху на нее положить ладонь другой руки. Энергичным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толчковообразным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движением рук осуществлять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надавление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уложить пострадавшего на спину на жесткую поверхность и встать слева. Положить ладонь одной руки на нижнюю часть грудины пострадавшего (на 2 пальца от края мечевидного отростка), сверху на нее положить ладонь другой руки. Энергичным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толчковообразным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движением рук, разогнутых в локтевых суставах, надавливать на грудину на глубину 4-5 см у взрослых и на 1,5-3 см у детей. После каждого надавливания дать возможность расправиться грудной клетке самостоятельно, при этом руки от груди не отнимать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87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691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1066800"/>
            <a:ext cx="11526982" cy="5500255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Срок хранения материалов аттестации рабочих мест по условиям труда составляет: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лет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 лет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лет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: Каким кодексом предусмотрено наказание должностных лиц за сокрытие страхового случая?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Кодексом РФ об административных правонарушениях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Гражданским кодексом РФ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Уголовным кодексом РФ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:Подлежит ли расследованию и учету несчастный случай, происшедший с учителем на территории школы?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подлежит как не связанный с производством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расследованию и учету с составлением акта формы Н1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с составлением акта произвольной формы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: Председателем комиссии по проведению периодических медицинских осмотров работающих с ВОПФ является: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Профпатолог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 общей практики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Любой врач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6536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37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655" y="955964"/>
            <a:ext cx="11596254" cy="562494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: Могут ли заменяться компенсация за вредные условия труда деньгами?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Да, если замена прописана в соглашении по охране труда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: Право застрахованного на обеспечение по страхованию возникает: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окончания расследования страхового случая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наступления страхового случая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заключения медико-социальной экспертизы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: Периодические медицинские осмотры работников, занятых на работах с ОВПФ проводятся с целью: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общего заболевания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Предупреждения и распространения инфекционных заболеваний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первичных признаков профессионального заболевания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24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036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5396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573</Words>
  <Application>Microsoft Office PowerPoint</Application>
  <PresentationFormat>Широкоэкранный</PresentationFormat>
  <Paragraphs>73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СВФУ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Павел</cp:lastModifiedBy>
  <cp:revision>5</cp:revision>
  <dcterms:created xsi:type="dcterms:W3CDTF">2021-10-06T12:27:55Z</dcterms:created>
  <dcterms:modified xsi:type="dcterms:W3CDTF">2022-02-05T03:34:44Z</dcterms:modified>
</cp:coreProperties>
</file>