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5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4" r:id="rId16"/>
    <p:sldId id="265" r:id="rId17"/>
    <p:sldId id="266" r:id="rId18"/>
    <p:sldId id="267" r:id="rId19"/>
    <p:sldId id="276" r:id="rId20"/>
    <p:sldId id="277" r:id="rId21"/>
    <p:sldId id="278" r:id="rId22"/>
    <p:sldId id="279" r:id="rId23"/>
    <p:sldId id="268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C0806-06F2-4C82-B7D3-3499DBB1A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52C5A4-123C-4A3A-BA9A-10B178AB1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D277F-4B0F-4FE5-A7F8-4D7B9BE8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C335F-EC9F-4D05-8D39-71E54F75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48FBF-6F00-45F6-BC85-1FAAE1C7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3A643-1622-4F87-BA9E-051DB627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51CA4-1FBC-4545-815F-C45BF021B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D1272-CC95-4E9D-AE3E-899B397C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447E0-76B9-48D4-9AAB-6093C67D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4ABF6-DDD2-4EF2-BA79-D48A332A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5E834-4C38-4CB6-ADAE-C532F8763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03CDA0-AF96-4AD3-B9BE-41DFDE135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471B5-3CCB-40C3-A7B0-EA1185BD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F192-C47E-44C2-9987-2C055402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1241F-5CAF-4A24-BCF4-BAF3E9FE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8D129-B837-441E-B8CB-0BC903D8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12C82-496E-437F-A188-039A3E18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958B-3D27-42B3-B50C-1A75DF23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1DF6B-ECF6-4E8A-A1C4-4A9FED7A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15C0B-462A-4C96-9BE7-9D35EFBF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1B130-D63A-4AB3-93CB-E9F4EB65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CBDF6-1D84-4793-81C8-575E8C62C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F8F61-90B8-4BC4-9A43-62801594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930F4-2D1A-41DF-B73D-42E1104C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DB1B6-B49A-456E-9069-F956D43D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4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EF195-4628-4D42-9742-BB6513DA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BE695-3028-4D1B-8618-5A672BB53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803C50-7DCE-40AE-8AD2-5EBFEB725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E3EE9-A769-49E9-ABF9-CC73253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AF531-2537-4561-9AFF-A25218C2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D74F74-C328-4A5B-9587-4AE94449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400E6-795B-4FF8-9272-4968F98A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B666E-D973-42B7-8935-D34BB542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1F6884-5F55-485D-AD3E-1C35223AB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1F3CC5-6395-49ED-BC52-46E91DBE5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75FE9-D8FF-458E-915B-CD3AFEAC5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AFEA2-3F25-4767-892F-577869EA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FA7EFA-A8DB-4314-8CE2-7A2347A9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6ADD7D-7A35-4440-8172-906B7C09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1A9F6-1A96-42AD-8939-7D51E59F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0B64E-C97E-4538-8802-67D4263D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282572-EA1B-4BE7-A2E4-21FE56C5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9D0DA-60C0-4839-BB43-52B67007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0416F-C96E-47CB-BF9D-C4107125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DC9745-8778-4F83-9BF9-97C46554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8991B2-5239-46AE-9A90-5B92168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13583-BB96-4AB8-9658-C4885D4C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1B01C-FD7A-493F-8398-6EE3E527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603AB-0A7E-405C-9CEA-EB4C285B5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01B41-A674-4042-A940-615B3A6D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47D5C8-7D07-468E-90D0-542F5EE6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A82D8-62AC-4972-9EAA-0913AA3A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1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B083-3471-4BEB-85C9-655AB935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DDDE01-1FC3-4689-9B0F-F6EC84059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EA464-A48A-4323-82B1-7A9001633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A54A82-9296-4857-9F54-26941343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477C2-12C4-49B1-9147-AE684A27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D7138-081A-4814-8707-5DFF7394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E2D8D-D71D-4459-9F4C-A5F650AB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05ACAD-A564-4C49-BA8D-FD974D095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DC9C5-01B1-47D7-AD03-C9D34C23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68A1-EC9A-43FE-BC98-69E3DE9C5855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4243B-0126-486A-8947-EC1EC3AB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95526-293E-403B-A300-E1118DF1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B047-0466-47D8-B6F4-70ED49E57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3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1E88-D9EB-42CD-9994-55AF1A50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204D2-E36C-4801-B158-631DA7DD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0"/>
            <a:ext cx="10515600" cy="542013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разрушение горных пород</a:t>
            </a:r>
          </a:p>
        </p:txBody>
      </p:sp>
    </p:spTree>
    <p:extLst>
      <p:ext uri="{BB962C8B-B14F-4D97-AF65-F5344CB8AC3E}">
        <p14:creationId xmlns:p14="http://schemas.microsoft.com/office/powerpoint/2010/main" val="416892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BD74-DFA0-4E85-8661-24C159A5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5B1FEC-0D1F-444D-9FCB-CD412C9B0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67409"/>
            <a:ext cx="10515599" cy="5632174"/>
          </a:xfrm>
        </p:spPr>
      </p:pic>
    </p:spTree>
    <p:extLst>
      <p:ext uri="{BB962C8B-B14F-4D97-AF65-F5344CB8AC3E}">
        <p14:creationId xmlns:p14="http://schemas.microsoft.com/office/powerpoint/2010/main" val="259668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7CEFA-5A2D-45E8-BA0B-A4A75DCC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F091F2-D706-4BEF-8A13-F8ACE4F26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1391"/>
            <a:ext cx="10515600" cy="5724939"/>
          </a:xfrm>
        </p:spPr>
      </p:pic>
    </p:spTree>
    <p:extLst>
      <p:ext uri="{BB962C8B-B14F-4D97-AF65-F5344CB8AC3E}">
        <p14:creationId xmlns:p14="http://schemas.microsoft.com/office/powerpoint/2010/main" val="247308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08527-4AD5-4740-9E73-2689EFCF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0664A0-2A34-4B7C-AB79-F6734B17B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9687"/>
            <a:ext cx="10515600" cy="5459896"/>
          </a:xfrm>
        </p:spPr>
      </p:pic>
    </p:spTree>
    <p:extLst>
      <p:ext uri="{BB962C8B-B14F-4D97-AF65-F5344CB8AC3E}">
        <p14:creationId xmlns:p14="http://schemas.microsoft.com/office/powerpoint/2010/main" val="351204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CC43C-1292-483F-AD46-6804D42B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08B7FE-E3CD-4F41-9806-F670490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400"/>
            <a:ext cx="10515599" cy="5578474"/>
          </a:xfrm>
        </p:spPr>
      </p:pic>
    </p:spTree>
    <p:extLst>
      <p:ext uri="{BB962C8B-B14F-4D97-AF65-F5344CB8AC3E}">
        <p14:creationId xmlns:p14="http://schemas.microsoft.com/office/powerpoint/2010/main" val="33311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8B3C9-2992-47FD-BDF5-DD8171AB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1DCAF3-8337-48A5-8815-AACFAF95A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1148"/>
            <a:ext cx="10515600" cy="5591726"/>
          </a:xfrm>
        </p:spPr>
      </p:pic>
    </p:spTree>
    <p:extLst>
      <p:ext uri="{BB962C8B-B14F-4D97-AF65-F5344CB8AC3E}">
        <p14:creationId xmlns:p14="http://schemas.microsoft.com/office/powerpoint/2010/main" val="151728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6584-3C0C-4506-9021-91729E23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DA7942-9D1C-4FBA-B8E9-5090014DF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1148"/>
            <a:ext cx="10515600" cy="5738191"/>
          </a:xfrm>
        </p:spPr>
      </p:pic>
    </p:spTree>
    <p:extLst>
      <p:ext uri="{BB962C8B-B14F-4D97-AF65-F5344CB8AC3E}">
        <p14:creationId xmlns:p14="http://schemas.microsoft.com/office/powerpoint/2010/main" val="196516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1259-93BC-4378-B280-56240A57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07E817-3BE3-4852-85B6-C0C21160A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20417"/>
            <a:ext cx="10515599" cy="5472457"/>
          </a:xfrm>
        </p:spPr>
      </p:pic>
    </p:spTree>
    <p:extLst>
      <p:ext uri="{BB962C8B-B14F-4D97-AF65-F5344CB8AC3E}">
        <p14:creationId xmlns:p14="http://schemas.microsoft.com/office/powerpoint/2010/main" val="141951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0747E-4964-490A-A9D2-72392565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66D43E-7AC7-41E6-A94E-C16E8A552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299299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E7433-4AC2-4E07-99C9-94690D57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7CED77-457C-45FE-B967-70812B3D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8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137648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5C2AB-0FF8-4F5E-B051-126A60E0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05C0A5-2D1A-477F-9A14-F2437F219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156"/>
            <a:ext cx="10515600" cy="5538717"/>
          </a:xfrm>
        </p:spPr>
      </p:pic>
    </p:spTree>
    <p:extLst>
      <p:ext uri="{BB962C8B-B14F-4D97-AF65-F5344CB8AC3E}">
        <p14:creationId xmlns:p14="http://schemas.microsoft.com/office/powerpoint/2010/main" val="228767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AD64A-5646-4E7E-B35C-26973492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8EC9EC-F32D-45D2-B7E2-FDDBC2E36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20720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569CE-2402-4D17-813C-B5700440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AD2D45-D34B-4F6E-B82C-2824C08E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6284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E6E2B-0376-403F-81C8-60EB36E8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7B60CA-36B0-413C-A2CF-A8BF13F85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6434"/>
            <a:ext cx="10515600" cy="5366439"/>
          </a:xfrm>
        </p:spPr>
      </p:pic>
    </p:spTree>
    <p:extLst>
      <p:ext uri="{BB962C8B-B14F-4D97-AF65-F5344CB8AC3E}">
        <p14:creationId xmlns:p14="http://schemas.microsoft.com/office/powerpoint/2010/main" val="429290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43B9-2ED0-4F1B-A4B8-D04D841A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013A86-21C6-45D1-AD40-81FCEE6C7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4886"/>
            <a:ext cx="10515600" cy="5657987"/>
          </a:xfrm>
        </p:spPr>
      </p:pic>
    </p:spTree>
    <p:extLst>
      <p:ext uri="{BB962C8B-B14F-4D97-AF65-F5344CB8AC3E}">
        <p14:creationId xmlns:p14="http://schemas.microsoft.com/office/powerpoint/2010/main" val="137162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7AD04-37B2-4A9C-8873-C4E888C3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99897D-32F1-4132-9AEE-493DA86A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6922"/>
            <a:ext cx="10515600" cy="5445952"/>
          </a:xfrm>
        </p:spPr>
      </p:pic>
    </p:spTree>
    <p:extLst>
      <p:ext uri="{BB962C8B-B14F-4D97-AF65-F5344CB8AC3E}">
        <p14:creationId xmlns:p14="http://schemas.microsoft.com/office/powerpoint/2010/main" val="283101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0DC5D-63C9-46DC-9AAB-6CA059A3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ED2E4C-AA79-4C7D-A557-76F6D20B0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61391"/>
            <a:ext cx="10515599" cy="5724939"/>
          </a:xfrm>
        </p:spPr>
      </p:pic>
    </p:spTree>
    <p:extLst>
      <p:ext uri="{BB962C8B-B14F-4D97-AF65-F5344CB8AC3E}">
        <p14:creationId xmlns:p14="http://schemas.microsoft.com/office/powerpoint/2010/main" val="295326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7A899-5F85-4316-B4FB-9B6FAAC2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C0C849-88F6-4F48-8EC2-D29A03723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8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147120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C78-BE28-4732-951E-02398685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2B2DDB-A004-4FD7-B972-B030CAF74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4642"/>
            <a:ext cx="10515600" cy="5618231"/>
          </a:xfrm>
        </p:spPr>
      </p:pic>
    </p:spTree>
    <p:extLst>
      <p:ext uri="{BB962C8B-B14F-4D97-AF65-F5344CB8AC3E}">
        <p14:creationId xmlns:p14="http://schemas.microsoft.com/office/powerpoint/2010/main" val="42829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DC43-BF5D-4CC7-A206-900AB86A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4D57C-BE0A-4FCF-A90D-3445D760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способ разрушения горных пород</a:t>
            </a:r>
          </a:p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921BE-7FA4-4869-8AFA-D5DD5295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417AB-993D-4810-B8AD-41E183E7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проходка осуществляется с помощью специального горного ручного инструмента: кайло, пластовка, подборка, горная лопата, кувалда, клинья.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Изготавливается горный инструмент из специального высокопрочного металла. Разрушение горных пород или ручная проходка горной выработки ручным способом осуществляется главным образом в рыхлых и скальных породах поддающихся разборке или разрушению под воздействием ручного горного инструмента. Как правило это породы 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реже до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 проходке.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растительный слой, торф, различные рыхлые породы.</a:t>
            </a:r>
          </a:p>
        </p:txBody>
      </p:sp>
    </p:spTree>
    <p:extLst>
      <p:ext uri="{BB962C8B-B14F-4D97-AF65-F5344CB8AC3E}">
        <p14:creationId xmlns:p14="http://schemas.microsoft.com/office/powerpoint/2010/main" val="165025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8AF45-5C51-4A5C-9E74-D6CA189A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C79F41-9979-4ECC-A940-076FE0B0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0661"/>
            <a:ext cx="10515600" cy="5618922"/>
          </a:xfrm>
        </p:spPr>
      </p:pic>
    </p:spTree>
    <p:extLst>
      <p:ext uri="{BB962C8B-B14F-4D97-AF65-F5344CB8AC3E}">
        <p14:creationId xmlns:p14="http://schemas.microsoft.com/office/powerpoint/2010/main" val="70211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4D-DE9D-4063-893F-D10F3AB6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47749-5666-47D0-978F-B6DE788AE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0515600" cy="5578474"/>
          </a:xfrm>
        </p:spPr>
      </p:pic>
    </p:spTree>
    <p:extLst>
      <p:ext uri="{BB962C8B-B14F-4D97-AF65-F5344CB8AC3E}">
        <p14:creationId xmlns:p14="http://schemas.microsoft.com/office/powerpoint/2010/main" val="60799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20E3B-484A-4329-AF0A-EB9E2EF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484384-5C29-45B8-9753-CDDECEA7F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3669"/>
            <a:ext cx="10515600" cy="5618921"/>
          </a:xfrm>
        </p:spPr>
      </p:pic>
    </p:spTree>
    <p:extLst>
      <p:ext uri="{BB962C8B-B14F-4D97-AF65-F5344CB8AC3E}">
        <p14:creationId xmlns:p14="http://schemas.microsoft.com/office/powerpoint/2010/main" val="303385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CC88A-1167-4836-AEE6-99AA4F50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643F43-F1A9-4933-BCE2-050C41B37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7409"/>
            <a:ext cx="10515600" cy="5525465"/>
          </a:xfrm>
        </p:spPr>
      </p:pic>
    </p:spTree>
    <p:extLst>
      <p:ext uri="{BB962C8B-B14F-4D97-AF65-F5344CB8AC3E}">
        <p14:creationId xmlns:p14="http://schemas.microsoft.com/office/powerpoint/2010/main" val="260021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75225-6635-44F4-B712-A7880AAE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E1A527-5F34-4C95-8B07-FC40C375B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0904"/>
            <a:ext cx="10515600" cy="5671931"/>
          </a:xfrm>
        </p:spPr>
      </p:pic>
    </p:spTree>
    <p:extLst>
      <p:ext uri="{BB962C8B-B14F-4D97-AF65-F5344CB8AC3E}">
        <p14:creationId xmlns:p14="http://schemas.microsoft.com/office/powerpoint/2010/main" val="1154955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96</Words>
  <Application>Microsoft Office PowerPoint</Application>
  <PresentationFormat>Широкоэкранный</PresentationFormat>
  <Paragraphs>12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35</cp:revision>
  <dcterms:created xsi:type="dcterms:W3CDTF">2020-10-22T13:25:25Z</dcterms:created>
  <dcterms:modified xsi:type="dcterms:W3CDTF">2020-10-25T11:54:47Z</dcterms:modified>
</cp:coreProperties>
</file>