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D2DEF-CB59-4B8E-A94D-765E3E09D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DFFDAE-30DE-49B4-B0A3-7380225C6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4696D-A0DD-4DEF-AAFB-6680C02C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B7A3A-3132-4C66-9DFF-9F4E01F1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F6B76-921B-4E29-806F-EE441DF5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DDC17-1079-41FA-8142-E5F54ACB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D36EA8-BCF5-4456-9AFD-58ABDEA95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B182F-BC02-4FB7-A332-E1EE2B7D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7A5F9-476C-4114-B4CF-E02BCB94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0FF2E-BAB2-4AD0-B19F-757ED26D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1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DBDA15-4173-41F4-8794-6D5EF601A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03D76E-6CD8-4D9E-9729-99B3FB137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47F9E-B3D2-428B-9B3E-2C919628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F576A-B370-4709-BAC0-220E4047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9A12B-CE64-4123-8C67-1C6D7F57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3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5339-257F-46AD-8D03-47B1058F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984E-8BD2-4316-91E6-41BE3C026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696E5-5600-4271-8FE3-6A64871C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A5D1-BB3A-46F3-8BB0-DE955B28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82DDF-2AEF-4996-830B-FAAC37DB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C3F64-71C9-4069-97C9-0D8F02D1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C9A1F1-FE9F-4788-B741-CE7A82C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8730C-7B88-466D-8EEC-78600A87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0188-B583-4643-92D5-99405687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62979-6805-4C16-A793-A750E393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19A28-9873-489D-B31A-623D611C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07A99-0E59-4AC4-8F06-BE3B95795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57801-A2A7-4D9F-80FE-A5AACF04B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2A0D-D52B-4D5F-9574-C4B8244C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E92A1C-B2A3-4969-9065-4AA4674F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5E4D0-7D22-4D4C-80DB-A2215C3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6AB9-9C05-48D8-B7EF-733CA3F1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C3E72F-FD88-4C91-B825-406DC52C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C621A-29A2-4C9F-AD21-341ABE01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B1E72C-1824-4F8D-A7CA-51CA5972E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91DA4E-2FBD-470F-A513-800C0D91F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02B3E8-A449-4C00-A5AA-5D479AF8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58C8AB-0263-47EC-8567-E5E6B1CB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36D6FE-DAC1-4FA3-B4EB-7BEA3F21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6553F-5D1C-4BE5-B0FF-9C7F2E38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5DA8D2-3450-4DFE-905E-A879301F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C9F4F-8A98-428C-A37F-74C866C6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F56D0D-96B7-4A32-8482-CF776B4F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2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EEFCF1-8230-461A-82A7-960AA861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7788B0-2169-4ECF-9DCB-DE7FE3A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6C2A0C-B34A-4221-8D65-72FE7586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4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9DED4-8455-4A76-8545-DB6C676E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38312-7375-4364-8D3E-A3117129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601DCF-0383-43E7-9C0F-30E0A979D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FF49E-BEB4-4749-9EB7-E82EAFC6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833B6-730C-4920-99F6-FEC5BBAA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9C7D7-4AD0-455E-83BF-FB5042C2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0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15A45-83EC-4525-BE83-E63A2695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187926-E8D5-45A4-B176-02FF78429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645266-A9AE-4B4F-9053-150968F1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C192F-EFAC-427D-8178-FA4CE0DB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EBE4E-DCF4-4F3D-ADFE-D7A6DB4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C5E5EF-79E0-4B5E-85C2-F7D8CEDF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87E90-8F54-453A-AC2C-4DFFB7B9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8FD67-4356-4D5A-93E1-614C0F304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954AE-A8E3-4A96-9FDA-050A46E71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31C6-3ADE-4FD0-83CB-ADE85FAC33AF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7E286-53B7-4A48-B53B-26D0421D8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6971-80BB-40F2-815E-EBC7F751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F03B-8C54-4ED0-9526-B03AABA6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269E4-F839-45D4-BAA6-DDD8F59C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ru-RU" sz="2000" dirty="0">
              <a:solidFill>
                <a:srgbClr val="080808"/>
              </a:solidFill>
            </a:endParaRPr>
          </a:p>
          <a:p>
            <a:r>
              <a:rPr lang="ru-RU" dirty="0"/>
              <a:t>Лекция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638D9-6BD0-43C4-B41B-9437A267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1220211"/>
            <a:ext cx="5782716" cy="3284149"/>
          </a:xfrm>
          <a:noFill/>
        </p:spPr>
        <p:txBody>
          <a:bodyPr anchor="ctr">
            <a:normAutofit fontScale="90000"/>
          </a:bodyPr>
          <a:lstStyle/>
          <a:p>
            <a:endParaRPr lang="ru-RU" sz="3600" dirty="0">
              <a:solidFill>
                <a:srgbClr val="080808"/>
              </a:solidFill>
            </a:endParaRPr>
          </a:p>
          <a:p>
            <a:r>
              <a:rPr lang="ru-RU" dirty="0"/>
              <a:t> История социально-экономической географии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E3E5E-770E-4C3F-91C4-B83734DD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3FF873-1894-40DE-ADD5-D6E71B016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6" y="0"/>
            <a:ext cx="8976139" cy="6732104"/>
          </a:xfrm>
        </p:spPr>
      </p:pic>
    </p:spTree>
    <p:extLst>
      <p:ext uri="{BB962C8B-B14F-4D97-AF65-F5344CB8AC3E}">
        <p14:creationId xmlns:p14="http://schemas.microsoft.com/office/powerpoint/2010/main" val="409431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45C2D-8AFB-4F98-8E94-5B085F56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B5FB65-BA10-47D3-ADE4-A2F31964D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481" cy="6858000"/>
          </a:xfrm>
        </p:spPr>
      </p:pic>
    </p:spTree>
    <p:extLst>
      <p:ext uri="{BB962C8B-B14F-4D97-AF65-F5344CB8AC3E}">
        <p14:creationId xmlns:p14="http://schemas.microsoft.com/office/powerpoint/2010/main" val="160192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67D7E-20AC-43FE-862D-E7618EE5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3970FD-65DE-439E-85ED-A0B24F0EF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6" y="-14147"/>
            <a:ext cx="9193695" cy="6886293"/>
          </a:xfrm>
        </p:spPr>
      </p:pic>
    </p:spTree>
    <p:extLst>
      <p:ext uri="{BB962C8B-B14F-4D97-AF65-F5344CB8AC3E}">
        <p14:creationId xmlns:p14="http://schemas.microsoft.com/office/powerpoint/2010/main" val="9145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503A7-F177-42DA-B5A6-D33E9D81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2A4854-2BA3-47E6-85B0-781D8D85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488432"/>
            <a:ext cx="12099667" cy="5859359"/>
          </a:xfrm>
        </p:spPr>
      </p:pic>
    </p:spTree>
    <p:extLst>
      <p:ext uri="{BB962C8B-B14F-4D97-AF65-F5344CB8AC3E}">
        <p14:creationId xmlns:p14="http://schemas.microsoft.com/office/powerpoint/2010/main" val="188834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69BA-E0CA-4F22-A962-43808EF3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38084A-9C26-499A-8566-7D507E2C7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0" y="19533"/>
            <a:ext cx="9220845" cy="6915634"/>
          </a:xfrm>
        </p:spPr>
      </p:pic>
    </p:spTree>
    <p:extLst>
      <p:ext uri="{BB962C8B-B14F-4D97-AF65-F5344CB8AC3E}">
        <p14:creationId xmlns:p14="http://schemas.microsoft.com/office/powerpoint/2010/main" val="179685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42B20-6A65-43C8-8B6C-60D3D7E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7D2331-B4E3-4811-8102-356BB55E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18834"/>
            <a:ext cx="9105631" cy="6820331"/>
          </a:xfrm>
        </p:spPr>
      </p:pic>
    </p:spTree>
    <p:extLst>
      <p:ext uri="{BB962C8B-B14F-4D97-AF65-F5344CB8AC3E}">
        <p14:creationId xmlns:p14="http://schemas.microsoft.com/office/powerpoint/2010/main" val="413044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C2D9-9E84-45B2-A225-CD0F30CC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AB8522-5378-4E4D-97A4-C681D5B10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084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7D80C-C6D2-4E38-826E-79D8C593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D430C0-E3B1-42EE-8F34-CAD2D8113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8" y="-1"/>
            <a:ext cx="9890164" cy="7407965"/>
          </a:xfrm>
        </p:spPr>
      </p:pic>
    </p:spTree>
    <p:extLst>
      <p:ext uri="{BB962C8B-B14F-4D97-AF65-F5344CB8AC3E}">
        <p14:creationId xmlns:p14="http://schemas.microsoft.com/office/powerpoint/2010/main" val="256749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6A628-F162-4B4D-A0AA-1B6CD71F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E1C34E-5633-4F15-BF89-61994199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371735" cy="7019649"/>
          </a:xfrm>
        </p:spPr>
      </p:pic>
    </p:spTree>
    <p:extLst>
      <p:ext uri="{BB962C8B-B14F-4D97-AF65-F5344CB8AC3E}">
        <p14:creationId xmlns:p14="http://schemas.microsoft.com/office/powerpoint/2010/main" val="17006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242D4-25F3-4C90-ADAA-4938D482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10DA86-848B-4ACB-B728-B63961B29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3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1267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BF1CF-8BE0-4B6B-B6C7-57BF9F09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A8F06-B170-45D7-8EE6-2C521B38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Древний мир</a:t>
            </a:r>
          </a:p>
          <a:p>
            <a:r>
              <a:rPr lang="ru-RU" dirty="0"/>
              <a:t>Средние века</a:t>
            </a:r>
          </a:p>
          <a:p>
            <a:r>
              <a:rPr lang="ru-RU" dirty="0"/>
              <a:t>Новое время</a:t>
            </a:r>
          </a:p>
          <a:p>
            <a:r>
              <a:rPr lang="en-US" dirty="0"/>
              <a:t>XIX</a:t>
            </a:r>
            <a:r>
              <a:rPr lang="ru-RU" dirty="0"/>
              <a:t> век</a:t>
            </a:r>
          </a:p>
          <a:p>
            <a:r>
              <a:rPr lang="ru-RU" dirty="0"/>
              <a:t>ХХ век</a:t>
            </a:r>
          </a:p>
        </p:txBody>
      </p:sp>
    </p:spTree>
    <p:extLst>
      <p:ext uri="{BB962C8B-B14F-4D97-AF65-F5344CB8AC3E}">
        <p14:creationId xmlns:p14="http://schemas.microsoft.com/office/powerpoint/2010/main" val="216285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E9D34-AFD8-4832-8EEA-B01F0FFD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2CACE7-0642-4481-9223-6DCED361B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-1"/>
            <a:ext cx="11944627" cy="6718853"/>
          </a:xfrm>
        </p:spPr>
      </p:pic>
    </p:spTree>
    <p:extLst>
      <p:ext uri="{BB962C8B-B14F-4D97-AF65-F5344CB8AC3E}">
        <p14:creationId xmlns:p14="http://schemas.microsoft.com/office/powerpoint/2010/main" val="25395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49498-EC1B-47EA-907F-D988380B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026D93-2A15-47D5-B124-E556CDBAF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77" y="116095"/>
            <a:ext cx="8989207" cy="6741905"/>
          </a:xfrm>
        </p:spPr>
      </p:pic>
    </p:spTree>
    <p:extLst>
      <p:ext uri="{BB962C8B-B14F-4D97-AF65-F5344CB8AC3E}">
        <p14:creationId xmlns:p14="http://schemas.microsoft.com/office/powerpoint/2010/main" val="194690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2757B-2971-41A2-A607-EBD9AC08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C991BA-ABA8-49FB-B19C-3FEAFB316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4" b="9055"/>
          <a:stretch/>
        </p:blipFill>
        <p:spPr>
          <a:xfrm>
            <a:off x="0" y="0"/>
            <a:ext cx="12345587" cy="5989983"/>
          </a:xfrm>
        </p:spPr>
      </p:pic>
    </p:spTree>
    <p:extLst>
      <p:ext uri="{BB962C8B-B14F-4D97-AF65-F5344CB8AC3E}">
        <p14:creationId xmlns:p14="http://schemas.microsoft.com/office/powerpoint/2010/main" val="187217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B7AEF-B3E2-428D-B29F-0E622807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41F7B81-0555-41DA-B4B5-C44532FB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4" y="149587"/>
            <a:ext cx="8944551" cy="6708413"/>
          </a:xfrm>
        </p:spPr>
      </p:pic>
    </p:spTree>
    <p:extLst>
      <p:ext uri="{BB962C8B-B14F-4D97-AF65-F5344CB8AC3E}">
        <p14:creationId xmlns:p14="http://schemas.microsoft.com/office/powerpoint/2010/main" val="150203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87309-8DCD-4FE2-B377-E4356028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6FE2B9-F7FB-4E33-981D-D3D2AAB02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6" y="40756"/>
            <a:ext cx="9089658" cy="6817244"/>
          </a:xfrm>
        </p:spPr>
      </p:pic>
    </p:spTree>
    <p:extLst>
      <p:ext uri="{BB962C8B-B14F-4D97-AF65-F5344CB8AC3E}">
        <p14:creationId xmlns:p14="http://schemas.microsoft.com/office/powerpoint/2010/main" val="390585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A604D-21D2-419A-997A-4E0A148E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04EB38-4348-4061-BE1C-F1BF0960C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9" y="-48695"/>
            <a:ext cx="9208927" cy="6906695"/>
          </a:xfrm>
        </p:spPr>
      </p:pic>
    </p:spTree>
    <p:extLst>
      <p:ext uri="{BB962C8B-B14F-4D97-AF65-F5344CB8AC3E}">
        <p14:creationId xmlns:p14="http://schemas.microsoft.com/office/powerpoint/2010/main" val="137837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12248-D6FE-4968-BF3E-37A1A294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D2CA47-2DDF-492A-9C89-B6F98DF79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8" y="-122445"/>
            <a:ext cx="10029227" cy="7521920"/>
          </a:xfrm>
        </p:spPr>
      </p:pic>
    </p:spTree>
    <p:extLst>
      <p:ext uri="{BB962C8B-B14F-4D97-AF65-F5344CB8AC3E}">
        <p14:creationId xmlns:p14="http://schemas.microsoft.com/office/powerpoint/2010/main" val="144370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8C8FF-6DEE-4780-A489-E377A710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1AAA8-029B-4205-B94A-C260064B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Конспект Тема 2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5A30E-186F-41DF-8CDA-327139E0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9" y="197920"/>
            <a:ext cx="10515600" cy="1325563"/>
          </a:xfrm>
        </p:spPr>
        <p:txBody>
          <a:bodyPr/>
          <a:lstStyle/>
          <a:p>
            <a:r>
              <a:rPr lang="ru-RU" dirty="0"/>
              <a:t>Древний мир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46C157-705D-442F-A14C-08944CDE6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86" y="197920"/>
            <a:ext cx="8616214" cy="6462160"/>
          </a:xfrm>
        </p:spPr>
      </p:pic>
    </p:spTree>
    <p:extLst>
      <p:ext uri="{BB962C8B-B14F-4D97-AF65-F5344CB8AC3E}">
        <p14:creationId xmlns:p14="http://schemas.microsoft.com/office/powerpoint/2010/main" val="381171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81FBE-C8BB-4B4E-BFA2-93567ABB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3F1F19-AEA2-42B0-BB7B-8E6B7781F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4641" r="2490" b="5821"/>
          <a:stretch/>
        </p:blipFill>
        <p:spPr>
          <a:xfrm>
            <a:off x="1205948" y="179313"/>
            <a:ext cx="9175208" cy="6579295"/>
          </a:xfrm>
        </p:spPr>
      </p:pic>
    </p:spTree>
    <p:extLst>
      <p:ext uri="{BB962C8B-B14F-4D97-AF65-F5344CB8AC3E}">
        <p14:creationId xmlns:p14="http://schemas.microsoft.com/office/powerpoint/2010/main" val="33705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4D555-4B98-4731-8D28-0FA63C24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Марко Поло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0D6B46-6AC8-468F-90D5-AA646D967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39" y="0"/>
            <a:ext cx="9072461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263EA3-DF7A-40C5-809A-C4E8D182C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" y="1179788"/>
            <a:ext cx="3094037" cy="30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FB45-B3BF-4963-99BD-343E5DC9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Ф. </a:t>
            </a:r>
            <a:r>
              <a:rPr lang="ru-RU" dirty="0" err="1"/>
              <a:t>Пеголетти</a:t>
            </a:r>
            <a:r>
              <a:rPr lang="ru-RU" dirty="0"/>
              <a:t> (</a:t>
            </a:r>
            <a:r>
              <a:rPr lang="en-US" dirty="0"/>
              <a:t>XIV </a:t>
            </a:r>
            <a:r>
              <a:rPr lang="ru-RU" dirty="0"/>
              <a:t>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D71499-6EBB-45F0-B662-65AF9F010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9798"/>
            <a:ext cx="4525507" cy="6848202"/>
          </a:xfrm>
        </p:spPr>
      </p:pic>
    </p:spTree>
    <p:extLst>
      <p:ext uri="{BB962C8B-B14F-4D97-AF65-F5344CB8AC3E}">
        <p14:creationId xmlns:p14="http://schemas.microsoft.com/office/powerpoint/2010/main" val="315385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AAEFBF-9B74-46F6-9BE9-DE4D6FA82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" y="161373"/>
            <a:ext cx="4386178" cy="63454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868536-53A4-4B8B-91BD-687F6642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71" y="0"/>
            <a:ext cx="5269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E2F3D-EB2C-46C3-A834-ECF3910A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5B4A25-18B0-45BA-A980-A636B5489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432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FBF8FE-8648-463A-B3BC-6F07E1C6E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41" y="99184"/>
            <a:ext cx="8297188" cy="483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00A5-A0D2-4A2F-9CEF-66A72C0CB45F}"/>
              </a:ext>
            </a:extLst>
          </p:cNvPr>
          <p:cNvSpPr txBox="1"/>
          <p:nvPr/>
        </p:nvSpPr>
        <p:spPr>
          <a:xfrm>
            <a:off x="463826" y="4929809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Ибн </a:t>
            </a:r>
            <a:r>
              <a:rPr lang="ru-RU" dirty="0" err="1"/>
              <a:t>Баттута</a:t>
            </a:r>
            <a:r>
              <a:rPr lang="ru-RU" dirty="0"/>
              <a:t> (</a:t>
            </a:r>
            <a:r>
              <a:rPr lang="en-US" dirty="0"/>
              <a:t>XIV</a:t>
            </a:r>
            <a:r>
              <a:rPr lang="ru-RU" dirty="0"/>
              <a:t> век)</a:t>
            </a:r>
          </a:p>
        </p:txBody>
      </p:sp>
    </p:spTree>
    <p:extLst>
      <p:ext uri="{BB962C8B-B14F-4D97-AF65-F5344CB8AC3E}">
        <p14:creationId xmlns:p14="http://schemas.microsoft.com/office/powerpoint/2010/main" val="394762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FA523-E663-4D9E-A82A-96CD4995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Великие географические открытия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DD6527-9709-4A2A-AF4A-F68975B53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" y="1404730"/>
            <a:ext cx="10313786" cy="5296772"/>
          </a:xfrm>
        </p:spPr>
      </p:pic>
    </p:spTree>
    <p:extLst>
      <p:ext uri="{BB962C8B-B14F-4D97-AF65-F5344CB8AC3E}">
        <p14:creationId xmlns:p14="http://schemas.microsoft.com/office/powerpoint/2010/main" val="3131534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Широкоэкранный</PresentationFormat>
  <Paragraphs>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  История социально-экономической географии</vt:lpstr>
      <vt:lpstr>Содержание </vt:lpstr>
      <vt:lpstr>Древний мир</vt:lpstr>
      <vt:lpstr>Презентация PowerPoint</vt:lpstr>
      <vt:lpstr>Марко Поло </vt:lpstr>
      <vt:lpstr>Ф. Пеголетти (XIV в)</vt:lpstr>
      <vt:lpstr>Презентация PowerPoint</vt:lpstr>
      <vt:lpstr>Презентация PowerPoint</vt:lpstr>
      <vt:lpstr>Великие географические открытия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социально-экономической географии</dc:title>
  <dc:creator>Svetlana Ivanova</dc:creator>
  <cp:lastModifiedBy>Svetlana Ivanova</cp:lastModifiedBy>
  <cp:revision>6</cp:revision>
  <dcterms:created xsi:type="dcterms:W3CDTF">2020-09-25T15:12:23Z</dcterms:created>
  <dcterms:modified xsi:type="dcterms:W3CDTF">2020-09-25T15:52:44Z</dcterms:modified>
</cp:coreProperties>
</file>