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1E03EE-7323-4C3A-9628-DEA35CF99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1D0729A-988B-407E-81AF-74103C080E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A12E5D-D0A5-40CA-9D4F-A26D28620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070D-C02C-4E60-8690-2DACD37E9F1C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B5BD55-5D82-4DBA-8631-FB7F2C5A0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CF3A05-1FEA-4BEE-AB27-D1D939C9D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AC6-FBFE-4A56-879F-FB5356A5F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81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6E10BE-3FBE-407F-AA04-4F76C7CA7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E733415-8FA9-46E4-8DA1-4BD4B6FFD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3E8299-85E9-45B3-9C27-FF0F5DAB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070D-C02C-4E60-8690-2DACD37E9F1C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812743-4B8E-4CF2-A9DD-F7C0E11F6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EFA717-D4A9-49C6-A720-DEF48F16A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AC6-FBFE-4A56-879F-FB5356A5F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807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F423621-6715-4461-84C7-CD5602BB35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7C5D17F-22A8-4862-975D-47D9BC54B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0E21E6-04CA-4FE8-93EB-CA7B386E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070D-C02C-4E60-8690-2DACD37E9F1C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ADE67A-7026-44EA-8CBF-666501F62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7AF24A-5FA1-4312-AF69-64681AA95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AC6-FBFE-4A56-879F-FB5356A5F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205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24D30A-A56E-4FA4-B46A-5A48D992D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9053C3-7EB5-4CCD-9686-C60A5BED4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C052F1-31A5-4DB7-9C73-5ACF24C99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070D-C02C-4E60-8690-2DACD37E9F1C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32DE06-0355-42BA-BFB5-2B9CDDEBB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67A909-A075-4FAE-B163-51FE563C9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AC6-FBFE-4A56-879F-FB5356A5F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87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E99AA9-6DD5-4328-8788-64EC4438F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D84F8B-0849-4BAD-8435-A1ACAA6D9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725CA1-16BB-4C4B-BA4B-87E24B14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070D-C02C-4E60-8690-2DACD37E9F1C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F70B4A-C217-4197-91B0-A1938FE4C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F74D38-AA60-4012-BC3B-E9EF93DA9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AC6-FBFE-4A56-879F-FB5356A5F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896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90B440-AEE4-46EC-9F54-400A6EE33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AFF340-01E0-4624-9FEE-884AD03248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02C46C4-9E5A-4062-A42B-575CC65E9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F99876D-8CF8-48AE-B9E6-C5D877589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070D-C02C-4E60-8690-2DACD37E9F1C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812921-A465-4E62-907D-491A77115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4333F36-6427-47CA-B852-A14EAB680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AC6-FBFE-4A56-879F-FB5356A5F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78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120DC0-8E84-42D5-9694-0B3AF95AB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3E0AC0-7073-429F-94C4-474E38166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ACE55CF-7DA3-4D0F-AC3C-EBC70254D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22A6BFF-258C-402A-A2BD-BC23F6B439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EDDAB6B-CB4D-44D1-AC10-32AED00638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F2CC61A-39DD-4A09-A1BE-D53AD686D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070D-C02C-4E60-8690-2DACD37E9F1C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F189C28-817C-4DD0-BE4F-7EFBF6A8D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D19BD06-9E34-4B6B-93AD-37287C997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AC6-FBFE-4A56-879F-FB5356A5F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012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1E3075-41AD-45DD-A129-58080DA0E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E566292-B77A-4371-87D2-77A3128A9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070D-C02C-4E60-8690-2DACD37E9F1C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DBF688C-328F-4099-98A9-23EF2FB67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8B6A004-31B5-4FDD-9A79-5FE2FD547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AC6-FBFE-4A56-879F-FB5356A5F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938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CC4F261-53DF-47C8-8C1F-FEDBAA5B3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070D-C02C-4E60-8690-2DACD37E9F1C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8318A0D-1D6C-4920-8CF2-9A04FC385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6F2325-EC4F-4655-A53E-6DC8E0041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AC6-FBFE-4A56-879F-FB5356A5F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096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57470E-D655-428A-ABCF-0629A74B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F94D0A-000E-48D1-A399-CBC34542B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BDA0DD5-1F48-4F8A-844F-DDF301AB5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A1D16E-1996-4422-A28F-506889731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070D-C02C-4E60-8690-2DACD37E9F1C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7506C5A-B316-451B-8398-5BEE956E3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9045E3-B7EC-47EE-8480-BF9275BB3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AC6-FBFE-4A56-879F-FB5356A5F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96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8DCC72-6D65-41CB-A85F-A1C5C0DE3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A15AE0B-B4EF-4A8B-9DF2-D0A7E00E49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DE8705-B967-48F8-9968-A4942620D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3AD7FD-C4AC-403A-921B-C9141796C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F070D-C02C-4E60-8690-2DACD37E9F1C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E1F5965-3CE4-446C-BD28-3DF82B96F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3FFDCEB-7044-4E0D-9F2C-B2828FC72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81AC6-FBFE-4A56-879F-FB5356A5F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561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63C4D1-EF6C-4FDD-8865-E37B28CBF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6C1E76-F39A-40AD-AA17-DC0312DECB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778564-2D40-4130-85F0-A646C517FA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F070D-C02C-4E60-8690-2DACD37E9F1C}" type="datetimeFigureOut">
              <a:rPr lang="ru-RU" smtClean="0"/>
              <a:t>26.04.2021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5ED27E-C68F-4802-9688-F16B9F6D0A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B40BDB-9419-4ED0-B368-BF7546D9B7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81AC6-FBFE-4A56-879F-FB5356A5F1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4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9DF473-7BFC-4DA5-976E-1793F250C8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0933"/>
            <a:ext cx="9144000" cy="3725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6C56BB4-F90F-4174-AAA1-4208135FAF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400" y="846667"/>
            <a:ext cx="11537244" cy="558800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Тест 9 Диагностика безопасности технических систем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Охрана труда это: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безопасности жизнедеятельности учреждения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Личная ответственность за безопасность труда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сохранения жизни и здоровья работников в процессе трудовой деятельности, включающая правовые, социально-экономические, организационно-технические, санитарно-гигиенические, лечебно-профилактические, реабилитационные и иные мероприятия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В какой срок проводится специальное расследование несчастного случая происшедшего с учащимися?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180340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суток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180340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суток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 суток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Порядок приведения в действие углекислотного огнетушителя марки ОУ2, ОУ5, ОУ8: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Перевернуть и встряхнуть огнетушитель. Держа огнетушитель в перевернутом состоянии, направить на очаг пожара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Держа за рукоятку огнетушитель, направить раструб на очаг пожара. Открыть вентиль огнетушителя, вращая 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маховичек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против часовой стрелки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Открыть вентиль огнетушителя, вращая </a:t>
            </a:r>
            <a:r>
              <a:rPr lang="ru-RU" sz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маховичек</a:t>
            </a: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против часовой стрелки. Направить выброс заснеженной углекислоты на очаг пожара. Во время выброса заснеженной углекислоты через раструб не брать рукой раструб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4.С какого возраста можно заключать трудовой договор с несовершеннолетним работником</a:t>
            </a:r>
            <a:r>
              <a:rPr lang="ru-RU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180340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16-летнего возраста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180340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18-летнего возраста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algn="l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180340" algn="l"/>
              </a:tabLst>
            </a:pPr>
            <a:r>
              <a:rPr lang="ru-RU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15-летнего возраста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Какой вид инструктажа по охране труда проводится с работ­ником перед выполнением работ не связанных с его функциональ­ными обязанностями?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Повторный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algn="l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Внеплановый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  Целевой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490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0D113F-6AF4-4D94-9EA1-8D3F21EA5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29B79B-F4FC-4A39-8E0C-24DB2B689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0532"/>
            <a:ext cx="10515600" cy="5612341"/>
          </a:xfrm>
        </p:spPr>
        <p:txBody>
          <a:bodyPr>
            <a:normAutofit fontScale="92500" lnSpcReduction="1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Рекомендуется ли избрание в качестве уполномоченного по охране труда профкома зам. директора по АХЧ?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Рекомендуется</a:t>
            </a: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рекомендуется</a:t>
            </a: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Решает собрание трудового коллектива</a:t>
            </a: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Назначение обеспечения по страхованию за прошедшее время производится: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180340" algn="l"/>
              </a:tabLs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более чем за 2 года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180340" algn="l"/>
              </a:tabLs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более чем за 1 год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180340" algn="l"/>
              </a:tabLs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более чем за 4 года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Сколько представителей от работодателя должно быть в комитете (комиссии) по охране труда?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90170" algn="l"/>
              </a:tabLs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Один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90170" algn="l"/>
              </a:tabLs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менее двух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90170" algn="l"/>
              </a:tabLs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Определяет руководитель совместно с профкомом на паритетной основе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  <a:tabLst>
                <a:tab pos="90170" algn="l"/>
              </a:tabLst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Кровотечения при ранениях классифицируются: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180340" algn="l"/>
              </a:tabLs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Артериальное, венозное, капиллярное, наружное, внутреннее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180340" algn="l"/>
              </a:tabLs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Наружное, внутреннее, слабое, обильное, вторичное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180340" algn="l"/>
              </a:tabLs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Брюшное, полостное, сильное, слабое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Нормативным актом ССБТ классификации опасных и вредных производственных факторов является: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90170" algn="l"/>
              </a:tabLs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ТК РФ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90170" algn="l"/>
              </a:tabLs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ГОСТ 12.1.016-79 Методика измерения концентрации вредных веществ в воздухе рабочей зоны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180340" algn="l"/>
              </a:tabLst>
            </a:pP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 2.2.2006-05 «Руководство по гигиенической оценке факторов рабочей среды и трудового процесса»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068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4EC4D6-BEFB-4AC5-8B11-F3945DEF4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90396D-C36F-4E49-A9DE-A4F68B49C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1822"/>
            <a:ext cx="10515600" cy="5723467"/>
          </a:xfrm>
        </p:spPr>
        <p:txBody>
          <a:bodyPr>
            <a:normAutofit fontScale="77500" lnSpcReduction="20000"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Какая служба осуществляет государственный надзор за выполнением СанПиН?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9017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Федеральная инспекция труда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9017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Роспотребнадзор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9017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Министерство образования РФ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В какой комиссии проходит проверку знаний лицо, ответственное за электрохозяйство?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9017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комиссии вышестоящей организации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9017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комиссии, создаваемой органами Энергонадзора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9017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комиссии энергоснабжающей организации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13. Действие федерального закона №125 ФЗ «Об обязательном социальном страховании работников от несчастных случаев на производстве и профессиональных заболеваний» направлено: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18034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защиту имущественных интересов пострадавших и предупредительные меры по снижению травматизма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9017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обязательное социальное страхование работников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9017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правовую защиту пострадавших в результате несчастного случая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14. По какой программе проводится повторный инструктаж на рабочем месте?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программе вводного инструктажа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инструкции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18034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программе первичного инструктажа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15. Напряжение, подаваемое на столы учащихся в кабинете физики должно быть: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9017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42 В переменного и 110 В постоянного тока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9017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В переменного и 100 В постоянного тока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0">
              <a:lnSpc>
                <a:spcPct val="120000"/>
              </a:lnSpc>
              <a:spcBef>
                <a:spcPts val="0"/>
              </a:spcBef>
              <a:buSzPts val="1000"/>
              <a:buFont typeface="+mj-lt"/>
              <a:buAutoNum type="arabicPeriod"/>
              <a:tabLst>
                <a:tab pos="9017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 В переменного и 220 В постоянного тока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96780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521</Words>
  <Application>Microsoft Office PowerPoint</Application>
  <PresentationFormat>Широкоэкранный</PresentationFormat>
  <Paragraphs>75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Павел Егоров</dc:creator>
  <cp:lastModifiedBy>Павел Егоров</cp:lastModifiedBy>
  <cp:revision>3</cp:revision>
  <dcterms:created xsi:type="dcterms:W3CDTF">2021-04-26T06:36:05Z</dcterms:created>
  <dcterms:modified xsi:type="dcterms:W3CDTF">2021-04-26T06:47:16Z</dcterms:modified>
</cp:coreProperties>
</file>