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2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1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6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1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36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40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4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50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549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450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9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n-US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0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n-US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1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n-US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n-US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n-US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n-US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45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43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7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41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8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39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576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772400" cy="2655168"/>
          </a:xfrm>
        </p:spPr>
        <p:txBody>
          <a:bodyPr/>
          <a:lstStyle/>
          <a:p>
            <a:r>
              <a:rPr lang="ru-RU" b="1" dirty="0"/>
              <a:t>Логическое строение школьного курса геометрии.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37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772400" cy="4608512"/>
          </a:xfrm>
        </p:spPr>
        <p:txBody>
          <a:bodyPr/>
          <a:lstStyle/>
          <a:p>
            <a:pPr indent="342900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геометрии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преследует все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математике (обучающие, воспитательные, развивающие), но при этом выделяются некоторые специфические цели: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учащихся с основными геометрическими фигурами и их свойствами;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практического приложения изучаемого материала к реальной действительности;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логического мышления и пространственного воображения;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навыками использования чертежных инструментов и развитие способности к техническому творчеству.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01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7772400" cy="4114800"/>
          </a:xfrm>
        </p:spPr>
        <p:txBody>
          <a:bodyPr/>
          <a:lstStyle/>
          <a:p>
            <a:pPr marL="0" indent="342900" algn="just">
              <a:spcBef>
                <a:spcPts val="0"/>
              </a:spcBef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школьного курса геометрии.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ступень (1-4 классы) – изучение отдельных элементов геометрии.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ступень (5-6 классы) – пропедевтический курс геометрии.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ступень (7-9 классы) – систематический курс планиметрии.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ступень (10-11 классы) – систематический курс стереометрии.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второй ступени в пропедевтическом курсе математики 5-6 класса доля геометрического материала составляет приблизительно 1/3 часть курса.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5 классе основное внимание отводится рассмотрению элементарных геометрических фигур, вводимых преимущественно через наглядное их описание: отрезок и его длина; прямая; луч; угол; многоугольник; ломанная; прямоугольный параллелепипед; куб и их объем.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6 классе ведущая роль отводится элементарным геометрическим построениям: построение треугольника по трем данным элементам; построение окружности; параллельных и перпендикулярных прямых с помощью треугольника и линейки; построение фигур, симметричных относительно точки, относительно прямой. Также рассматривают круг и шар. Без доказательства вводят формулы длины окружности, площади круга.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9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84207" y="836712"/>
            <a:ext cx="799288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Традиционный курс геометрии в школе сложился на основе «Начал Евклида» в то же время претерпевает постоянные изменения в отношении объема, так и в отношении содержания, так как реализация традиционного строго дедуктивного изложения курса на основе той или иной аксиоматики все время находится в диалектическом противоречии с принципом доступности обучения.</a:t>
            </a:r>
          </a:p>
          <a:p>
            <a:pPr indent="45720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1968 года школьный курс геометрии (учебники Киселева, Глаголева, Никитина) был изложен на основе аксиоматики Гильберта. Но она была представлена неполно: в наиболее полном виде рассматривались аксиомы принадлежности и параллельности. Вообще не были представлены аксиомы конгруэнтности и порядка (на интуитивном уровне).</a:t>
            </a:r>
          </a:p>
          <a:p>
            <a:pPr indent="45720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в 1968 году в процессе коренной реорганизации математического образования была поставлена задача разработки такой аксиоматики, которая была бы немногочисленной, доступной для учащихся, наглядной и в то же время логически строгой. При том должна учитываться как сама логика построения курса на основании выделенной аксиоматики, так и возможности осознания учащимися идем такого построения.</a:t>
            </a:r>
          </a:p>
        </p:txBody>
      </p:sp>
    </p:spTree>
    <p:extLst>
      <p:ext uri="{BB962C8B-B14F-4D97-AF65-F5344CB8AC3E}">
        <p14:creationId xmlns:p14="http://schemas.microsoft.com/office/powerpoint/2010/main" val="82354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772400" cy="4114800"/>
          </a:xfrm>
        </p:spPr>
        <p:txBody>
          <a:bodyPr/>
          <a:lstStyle/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предложены несколько путей.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Изложение, приближенное к алгебре (на основе метода координат, векторного аппарата). При этом курс планиметрии строился на традиционной основе, а стереометрии – на основе аксиоматики Вейля.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на теоретико-множественной основе, предложенное А.Н. Колмогоровым. Основным аппаратом решения задач является аппарат геометрических преобразований. Система аксиом геометрических преобразований. Система аксиом немногочисленна, достаточно наглядна для учащихся.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Аксиоматика, построенная на основе аксиоматики Евклида-Гильберта, но более полная по отношению к предложенному курсу.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предложен А.В. Погорелов; но он не стыковался с принятой теоретико-множественной основой.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23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772400" cy="5400600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книге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А.В.Погорелова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«Геометрия» :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Аксиомы принадлежности.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Аксиомы порядка.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Аксиомы меры для отрезков и углов.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Аксиома существования треугольника, равного данному.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Аксиома параллельных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Аксиомы стереометрии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школьном учебнике геометрии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Л.С.Атанасяна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используется следующая система аксиом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геометрии: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Аксиомы взаимного расположения точек, прямых и плоскостей (10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аксиом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Аксиомы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наложения и равенства (7 аксиом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Аксиомы измерения отрезков (2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аксиомы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    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Аксиома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0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772400" cy="4114800"/>
          </a:xfrm>
        </p:spPr>
        <p:txBody>
          <a:bodyPr/>
          <a:lstStyle/>
          <a:p>
            <a:pPr marL="0" indent="3429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Аксиома о параллельных Н.И. Лобачевского.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пятой группе аксиом Евклида всего одна аксиома о параллельных или пятый постулат Евклида: через точку на плоскости можно провести только одну прямую, не пересекающую данную прямую. В отличие от всех остальных аксиом эта звучит более сложно, и на протяжении 2000 лет многие учёные пытались доказать эту аксиому. Аксиому о параллельных Н.И. Лобачевский заменил аксиомой: Пусть в данной плоскости дана прямая и лежащая вне прямой точка. Через эту точку можно провести к данной прямой, по крайней мере, две параллельные прямые. Далее он вывел собственную систему аксиом. В наше время недоказуемость пятого постулата Евклида является строго доказанным математическим фактом. К этому выводу в 19 веке почти одновременно пришли и создали неевклидову геометрию три великих математика: Николай Иванович Лобачевский (1792-1856), Карл Фридрих Гаусс (1777-1855), Янош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Бойяи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(1802-1860).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325716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te">
  <a:themeElements>
    <a:clrScheme name="Certificate 1">
      <a:dk1>
        <a:srgbClr val="000000"/>
      </a:dk1>
      <a:lt1>
        <a:srgbClr val="FFFFCC"/>
      </a:lt1>
      <a:dk2>
        <a:srgbClr val="333300"/>
      </a:dk2>
      <a:lt2>
        <a:srgbClr val="808000"/>
      </a:lt2>
      <a:accent1>
        <a:srgbClr val="339933"/>
      </a:accent1>
      <a:accent2>
        <a:srgbClr val="A50021"/>
      </a:accent2>
      <a:accent3>
        <a:srgbClr val="FFFFE2"/>
      </a:accent3>
      <a:accent4>
        <a:srgbClr val="000000"/>
      </a:accent4>
      <a:accent5>
        <a:srgbClr val="ADCAAD"/>
      </a:accent5>
      <a:accent6>
        <a:srgbClr val="95001D"/>
      </a:accent6>
      <a:hlink>
        <a:srgbClr val="CC9900"/>
      </a:hlink>
      <a:folHlink>
        <a:srgbClr val="FFCC66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709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Certificate</vt:lpstr>
      <vt:lpstr>Логическое строение школьного курса геометрии.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Логическое строение школьного курса геометрии.</dc:title>
  <dc:creator>МПМ</dc:creator>
  <cp:lastModifiedBy>МПМ</cp:lastModifiedBy>
  <cp:revision>4</cp:revision>
  <dcterms:created xsi:type="dcterms:W3CDTF">2016-09-29T00:26:25Z</dcterms:created>
  <dcterms:modified xsi:type="dcterms:W3CDTF">2016-09-29T01:09:37Z</dcterms:modified>
</cp:coreProperties>
</file>