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F591-E59D-4795-B704-558835CC665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99BE-2FDE-4735-BB25-F7CA8703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1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F591-E59D-4795-B704-558835CC665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99BE-2FDE-4735-BB25-F7CA8703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45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F591-E59D-4795-B704-558835CC665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99BE-2FDE-4735-BB25-F7CA8703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8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F591-E59D-4795-B704-558835CC665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99BE-2FDE-4735-BB25-F7CA8703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0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F591-E59D-4795-B704-558835CC665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99BE-2FDE-4735-BB25-F7CA8703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F591-E59D-4795-B704-558835CC665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99BE-2FDE-4735-BB25-F7CA8703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1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F591-E59D-4795-B704-558835CC665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99BE-2FDE-4735-BB25-F7CA8703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1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F591-E59D-4795-B704-558835CC665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99BE-2FDE-4735-BB25-F7CA8703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08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F591-E59D-4795-B704-558835CC665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99BE-2FDE-4735-BB25-F7CA8703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F591-E59D-4795-B704-558835CC665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99BE-2FDE-4735-BB25-F7CA8703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1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F591-E59D-4795-B704-558835CC665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99BE-2FDE-4735-BB25-F7CA8703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6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F591-E59D-4795-B704-558835CC6659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99BE-2FDE-4735-BB25-F7CA87030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5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0982" y="18566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Окружающей среды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7802" y="4724256"/>
            <a:ext cx="5021580" cy="1655762"/>
          </a:xfrm>
        </p:spPr>
        <p:txBody>
          <a:bodyPr/>
          <a:lstStyle/>
          <a:p>
            <a:pPr algn="r"/>
            <a:endParaRPr lang="ru-RU" i="1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8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загрязнения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 получает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большее распространение.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проблема уже стала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глобальной. Ее решение выносится на рассмотрение крупных международных организаций, таких как ООН. Решать глобальную проблему загрязнения окружающей среды необходимо сообща.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3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236" y="984971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загрязнения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909" y="2573771"/>
            <a:ext cx="10515600" cy="298190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- это процесс внесения в природу и окружающую среду человека разного по характеру изменений, которые приводят к крайне негативным последствиям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820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загрязнения?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Загрязнения классифицируются по основным видам: Биологическое. Этот вид загрязнения не связан с человеческой деятельностью. К нему можно отнести вымирание или наоборот увеличение популяции определенного вида животного или птицы. Механическое. К нему можно отнести, например, протаптывание дорог в лесах и степях. Химическое. Под химическим загрязнением окружающей среды понимается загрязнение с помощью химических веществ. Кроме этого выделяют еще и тепловое, шумовое и другие виды загрязнений.</a:t>
            </a:r>
            <a:endParaRPr lang="ru-RU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794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07" y="2049102"/>
            <a:ext cx="6553369" cy="4488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0652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загрязнению окружающей среды относится любое изменение: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6898"/>
            <a:ext cx="10515600" cy="327284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эти изменения должны каким - </a:t>
            </a:r>
            <a:r>
              <a:rPr lang="ru-RU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образом угрожать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человеку, животным и растениям.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7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6" y="4001294"/>
            <a:ext cx="5003657" cy="2809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54" y="241438"/>
            <a:ext cx="4316019" cy="3519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0720" cy="3520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Антропогенное загрязнение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загрязнение окружающей среды, которое возникает в результате хозяйственной деятельности человечества. К ним относится: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(преимущественно металлургия),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Земледелие (орошение полей),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и транспорт (выбросы вредных веществ в атмосферу).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1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0" y="3000375"/>
            <a:ext cx="7210425" cy="38576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618" y="77268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заселенности населенного пункта варьируется и процент загрязнения. Если в крупных городах на роль транспорта приходится 80 % загрязнения воздуха, то в сельской местности загрязняется в основном почва под действием развитого сельского хозяйства. По мере заселенности населенного пункта варьируется и процент загрязнения. Если в крупных городах на роль трансп</a:t>
            </a:r>
            <a:r>
              <a:rPr lang="ru-RU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 приходится 80 % загрязнения воздуха,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в сельской местно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 загрязняется в основном почва под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действием развит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 сельского хозяйства.</a:t>
            </a:r>
          </a:p>
          <a:p>
            <a:pPr marL="0" indent="0" algn="just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9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Парниковый эффект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Загрязнение воздуха может привести к проблеме парникового эффекта. Это процесс накопления углекислого газа в верхних слоях атмосферы. Парниковый эффект провоцирует накоплению и повышению температуры. А это грозит серьезными последствиями для всей планеты.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15" y="3408304"/>
            <a:ext cx="4143049" cy="344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воды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серьезных проблем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загрязнение мирового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океана. Ежегодно туда выбрасыв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аются тонны нефти. Она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 пленку и изолируют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кислорода.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чего многие животные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рыбы попросту умирают.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 загрязнение воды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 уровень пресной воды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5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почвы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1510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 лесов и посадок автоматически рождает проблему нехватки кислорода. Все это отрицательно сказывается на здоровье человека и животного мира.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89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391</Words>
  <Application>Microsoft Office PowerPoint</Application>
  <PresentationFormat>Произвольный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Загрязнение Окружающей среды  </vt:lpstr>
      <vt:lpstr>Понятие загрязнения</vt:lpstr>
      <vt:lpstr>Какие бывают загрязнения?</vt:lpstr>
      <vt:lpstr>К загрязнению окружающей среды относится любое изменение: </vt:lpstr>
      <vt:lpstr>Антропогенное загрязнение </vt:lpstr>
      <vt:lpstr>Презентация PowerPoint</vt:lpstr>
      <vt:lpstr>Парниковый эффект</vt:lpstr>
      <vt:lpstr>Загрязнение воды</vt:lpstr>
      <vt:lpstr>Загрязнение почвы </vt:lpstr>
      <vt:lpstr>Проблема загрязнения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Загрязнение Окружающей среды  </dc:title>
  <dc:creator>Пользователь</dc:creator>
  <cp:lastModifiedBy>Пестерев</cp:lastModifiedBy>
  <cp:revision>6</cp:revision>
  <dcterms:created xsi:type="dcterms:W3CDTF">2016-11-29T14:44:46Z</dcterms:created>
  <dcterms:modified xsi:type="dcterms:W3CDTF">2019-11-15T04:24:39Z</dcterms:modified>
</cp:coreProperties>
</file>