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53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9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6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2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815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6335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86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6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70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01637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0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EC659A7-DC77-402E-A4B0-05917064E0A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DCC4085-C37E-4F97-BEFA-E3C4EFD191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227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96" y="1707478"/>
            <a:ext cx="10178322" cy="149213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СКАЗАНИЯ ОБ ЭДИЛВЕЕ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830286"/>
            <a:ext cx="10178322" cy="91439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ЧАСТЬ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ИДИЛВЕЙ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88086" y="4136571"/>
            <a:ext cx="3592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студент 3-го курса группы ОРМ-17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Марфа Викторовна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Проверила: Павлова Ольга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Ксенофонтовна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преподователь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5257" y="613954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Якутск 2020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2124" y="170352"/>
            <a:ext cx="8817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br>
              <a:rPr lang="ru-RU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ФГАОУ ВО «Северо-Восточный федеральный университет имени М.К. Аммосова»</a:t>
            </a:r>
            <a:br>
              <a:rPr lang="ru-RU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языков и культуры народов Северо-Востока РФ</a:t>
            </a:r>
            <a:br>
              <a:rPr lang="ru-RU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культурологии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7" y="3727568"/>
            <a:ext cx="4925917" cy="2429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07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сказание?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469573"/>
            <a:ext cx="10178322" cy="482237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Сказание – это прозаическое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повествование с историческим или легендарным сюжетом, облеченное в литературную форму, письменную или устную. Различают мифологические (древнейшие) и исторические (более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поздние).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Повествовательные произведения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тундренных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юкагиров традиционно делятся на две большие группы. Первую из них составляют образцы, которые носят название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караваал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«сказка», вторую – образцы, именуемые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ньиэдьил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«рассказ».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караваалпэ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изображающих в основном вымышленные ситуации,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ньиэдьилпэ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повествуют 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реальных событиях прошлого. Вот почему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тундренные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юкагиры обычно говорят: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Туги эл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караваалэ</a:t>
            </a:r>
            <a:r>
              <a:rPr lang="sah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ҥ, туги ньиэлдьилпэ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ньиэдьил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«рассказ» и 2)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чуольэдьии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ньиэдьил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«рассказ о древних людях».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Чуольэдьии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ньиэдьил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приближается к преданиям и легендам, находясь как бы между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карааал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ньиэдьил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Караваалпэ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отнидьилпэ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вымышленным характером сюжетов, наличием элементов волшебной сказки и такого сказочного персонажа, как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чуонг</a:t>
            </a:r>
            <a:r>
              <a:rPr lang="sah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рэл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букв: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«железное чудовище»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6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2600" y="174172"/>
            <a:ext cx="6226628" cy="65749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Повествовательные произведения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тундренных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юкагиров можно разделить на следующие группы: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караваалпэ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о железных чудовищах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чуонг</a:t>
            </a:r>
            <a:r>
              <a:rPr lang="sah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өрэл каравоолпэ</a:t>
            </a:r>
          </a:p>
          <a:p>
            <a:pPr marL="457200" indent="-457200">
              <a:buAutoNum type="arabicPeriod"/>
            </a:pPr>
            <a:r>
              <a:rPr lang="sah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– ньиэдьилпэ</a:t>
            </a:r>
          </a:p>
          <a:p>
            <a:pPr marL="457200" indent="-457200">
              <a:buAutoNum type="arabicPeriod"/>
            </a:pPr>
            <a:r>
              <a:rPr lang="sah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древних людях – чуольэдьии ньиэдьилпэ, приближающиеся к жанру преданий и легенд</a:t>
            </a:r>
          </a:p>
          <a:p>
            <a:pPr marL="457200" indent="-457200">
              <a:buAutoNum type="arabicPeriod"/>
            </a:pPr>
            <a:r>
              <a:rPr lang="sah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Сказания о древних людях – чуольэдьии пунгулпэ.</a:t>
            </a:r>
          </a:p>
          <a:p>
            <a:pPr marL="0" indent="0">
              <a:buNone/>
            </a:pPr>
            <a:r>
              <a:rPr lang="sah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произведений героического характера выделяется сказание об Эдилвее. Оно сохранилось в нескольких вариантах, которые, видимо, представляют собой отдельные фрагменты некогда существовавшего целого. Из них наибольшей полнотой характеризуется вариант, записанный А.Н. Лаптевым от Н.Т. Трифонова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текст).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64" y="533400"/>
            <a:ext cx="4171237" cy="560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858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Часть 5</a:t>
            </a:r>
            <a:br>
              <a:rPr lang="ru-RU" dirty="0" smtClean="0"/>
            </a:br>
            <a:r>
              <a:rPr lang="ru-RU" dirty="0" err="1" smtClean="0"/>
              <a:t>идилвей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59359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персонажи сказания – это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народ чукча, который пытается мстить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убийство их сородича.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46" y="2770414"/>
            <a:ext cx="2869747" cy="3826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08" y="2907814"/>
            <a:ext cx="4699376" cy="317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637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9907" y="348344"/>
            <a:ext cx="10178322" cy="359359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Сказания начинается с того, что на берегу Большой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Чукочьи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рождается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Став сильным и искусным охотником, он однажды встречается таким же сильным человеком. Между ними начинается игра, соперники должны выстрелить друг друга из лука с противоположного берегов с маленького озера. Чукча стреляет первым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уворачивается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стрелы, тем самым спасает свою жизнь и одним выстрелом забирает жизнь своего соперника.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757" y="2238375"/>
            <a:ext cx="3134176" cy="4380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878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6364" y="261258"/>
            <a:ext cx="10178322" cy="359359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сказке говорится о круговороте мести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месть чукчей и месть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Главный герой мстит за то что народ чукча пытается его убить, а они за то что он убил их сородича. Чукчи не простили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смерть своего товарища, и всеми силами пытались убить его. В конце сказки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побеждает своих врагов, побеждает своих недугов без чей-либо помощи, тем самым его грех становится все больше. Однажды он встретил духа земли и он порезал сухожилию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Идилвею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сказав ему: «Вот, не могу я тащить твой грех на себе. Твой грех стал слишком большим».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288" y="2688771"/>
            <a:ext cx="3722473" cy="397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450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71601"/>
            <a:ext cx="10178322" cy="45079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сказке говорится о вражде между народами, которую начали двое из представителей этих народов. Поучительным является, то что бегая за местью ты никогда не обретешь свободу и долголетие. Месть погубила всех.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еважно насколько ты сильный и храбрый, всегда нужно оставаться человеком.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772" y="2863733"/>
            <a:ext cx="4936165" cy="370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522560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548</TotalTime>
  <Words>534</Words>
  <Application>Microsoft Office PowerPoint</Application>
  <PresentationFormat>Широкоэкранный</PresentationFormat>
  <Paragraphs>26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Corbel</vt:lpstr>
      <vt:lpstr>Gill Sans MT</vt:lpstr>
      <vt:lpstr>Impact</vt:lpstr>
      <vt:lpstr>Times New Roman</vt:lpstr>
      <vt:lpstr>Badge</vt:lpstr>
      <vt:lpstr>СКАЗАНИЯ ОБ ЭДИЛВЕЕ</vt:lpstr>
      <vt:lpstr>Что такое сказание?</vt:lpstr>
      <vt:lpstr>Презентация PowerPoint</vt:lpstr>
      <vt:lpstr>Часть 5 идилвей</vt:lpstr>
      <vt:lpstr>Презентация PowerPoint</vt:lpstr>
      <vt:lpstr>Презентация PowerPoint</vt:lpstr>
      <vt:lpstr>вывод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ИДИЛВЕЙ</dc:title>
  <dc:creator>Marfa Nikolaeva</dc:creator>
  <cp:lastModifiedBy>Marfa Nikolaeva</cp:lastModifiedBy>
  <cp:revision>16</cp:revision>
  <dcterms:created xsi:type="dcterms:W3CDTF">2020-02-03T10:02:31Z</dcterms:created>
  <dcterms:modified xsi:type="dcterms:W3CDTF">2020-02-03T19:10:37Z</dcterms:modified>
</cp:coreProperties>
</file>