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7.jpeg" ContentType="image/jpeg"/>
  <Override PartName="/ppt/media/image4.gif" ContentType="image/gif"/>
  <Override PartName="/ppt/media/image1.png" ContentType="image/png"/>
  <Override PartName="/ppt/media/image2.png" ContentType="image/png"/>
  <Override PartName="/ppt/media/image3.jpeg" ContentType="image/jpeg"/>
  <Override PartName="/ppt/media/image5.jpeg" ContentType="image/jpeg"/>
  <Override PartName="/ppt/media/image6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86D720B-7E43-4417-A8D4-176CF4F6FA3C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9.12.19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9DCB21BE-B51B-4F08-B84C-68F3F66512B3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Образец текста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ru-RU" sz="2800" spc="-1" strike="noStrike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6C44B86-E38F-4CE6-9592-F9ADBF0A1DF4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9.12.19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632BDB2B-D104-4769-A7CD-58BFA0219A16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4" descr=""/>
          <p:cNvPicPr/>
          <p:nvPr/>
        </p:nvPicPr>
        <p:blipFill>
          <a:blip r:embed="rId1"/>
          <a:stretch/>
        </p:blipFill>
        <p:spPr>
          <a:xfrm>
            <a:off x="-3636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5652000" y="6525360"/>
            <a:ext cx="3491640" cy="33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ffffff"/>
                </a:solidFill>
                <a:latin typeface="Franklin Gothic Book"/>
              </a:rPr>
              <a:t>Выполнила: Матвеева И.П.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95640" y="1052640"/>
            <a:ext cx="843480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 algn="just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Подразделения проектно-монтажной компании Сибири расположены и выполняют проектно-изыскательские и строительно-монтажные работы на территории всего Сибирского региона. На территории, где ведутся работы по обустройству инфраструктуры для ОАО «ВЧНГ», планируется проложить маршрут поставок газа между Россией и Китаем. Данный маршрут предполагает разработку новых месторождений Восточной Сибири (Якутия и Иркутская область). От них будет построен газопровод «Сила Сибири», который соединится с газопроводом Сахалин – Хабаровск – Владивосток. «Это будет самая большая на ближайшие четыре года стройка в мире», – заявил Владимир Путин. По его мнению, «это большое событие в газовой сфере не только в российской, но и, без преувеличения, в мировой энергетике, и уж точно – в Азии».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6286680" y="5457960"/>
            <a:ext cx="2857320" cy="1399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94" name="Picture 3" descr=""/>
          <p:cNvPicPr/>
          <p:nvPr/>
        </p:nvPicPr>
        <p:blipFill>
          <a:blip r:embed="rId1"/>
          <a:stretch/>
        </p:blipFill>
        <p:spPr>
          <a:xfrm>
            <a:off x="0" y="692640"/>
            <a:ext cx="9143640" cy="554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827640" y="4725000"/>
            <a:ext cx="7848360" cy="213264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0000"/>
          </a:bodyPr>
          <a:p>
            <a:pPr algn="ctr"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Перспективы освоения ресурсов Восточной Сибири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04920" y="1554120"/>
            <a:ext cx="8686440" cy="331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Сегодняшняя государственная политика в области развития отраслей ТЭК, позволяет сделать вывод об открывающихся возможностях и перспективах для появления новых участников и субъектов добычи, транспортировки и переработке газа. Министерством энергетики Российской Федерации в 2014г,разработан проект энергетической стратегии развития России на период до 2035 года. Определены стратегические ориентиры, принципы, механизмы и этапы ее реализации . В области развития отраслей ТЭК, можно выделить следующие направления государственной энергетической политики : </a:t>
            </a:r>
            <a:endParaRPr b="0" lang="ru-RU" sz="16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-увеличение доли природного газа в общем объеме производства энергоресурсов при снижении в 1,3 раза доли нефти;</a:t>
            </a:r>
            <a:endParaRPr b="0" lang="ru-RU" sz="16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-стимулирование развития производства энергетических продуктов с высокой добавленной стоимостью; </a:t>
            </a:r>
            <a:endParaRPr b="0" lang="ru-RU" sz="16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-стимулирование применение газомоторного топлива; </a:t>
            </a:r>
            <a:endParaRPr b="0" lang="ru-RU" sz="16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-развитие газопереработки и газохимии. </a:t>
            </a:r>
            <a:endParaRPr b="0" lang="ru-RU" sz="16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4827240" y="6488640"/>
            <a:ext cx="3957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Franklin Gothic Book"/>
              </a:rPr>
              <a:t>Топливно-энергетический комплекс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11640" y="5157360"/>
            <a:ext cx="799236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 cap="all">
                <a:solidFill>
                  <a:srgbClr val="4e3b30"/>
                </a:solidFill>
                <a:latin typeface="Franklin Gothic Medium"/>
              </a:rPr>
              <a:t>На объекте обустройства инфраструктуры для ОАО «ВЧНГ» задействовано более 30 единиц спец. техники. Используется проверенное оборудование и аппаратура, работы проводятся с соблюдением установленных стандартов и регламентов заказчика, в том числе экологических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332640"/>
            <a:ext cx="829080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17000"/>
          </a:bodyPr>
          <a:p>
            <a:pPr marL="343080" indent="-342720" algn="just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Весной 2012 года ПМК Сибири получила аккредитацию, и приступила к выполнению строительно-монтажных работ на объектах ОАО «ВЧНГ». Объект капитального строительства находится на территории Катангского района Иркутской области в бассейне верхнего течения реки Чона в 1100 км северо-восточнее от г. Иркутска и в 250 км от г. Киренска. Это одно из крупнейших месторождений нефти в Иркутской области. Основанием для производства работ является потребность в развитии инфраструктуры объектов ОАО «ВЧНГ». На территории, где ведется обустройство объектов ОАО «ВЧНГ» созданы участки электромонтажных, монтажных и пуско-наладочных работ. В вахтовом жилом поселке проживает около 80 квалифицированных сотрудников, 60 из которых ведут работы по строительству ЛЭП 110 кВ и 20 задействованы на строительство ПС 110 кВ. Все работники компании (начальники участков, мастера, электромонтажники) проходят аттестацию во внутренней комиссии компании, аттестованной, в свою очередь, в территориальной аттестационной комиссии.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67640" y="620640"/>
            <a:ext cx="843480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 algn="ctr">
              <a:lnSpc>
                <a:spcPct val="100000"/>
              </a:lnSpc>
              <a:spcBef>
                <a:spcPts val="42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lang="ru-RU" sz="2100" spc="-1" strike="noStrike">
                <a:solidFill>
                  <a:srgbClr val="4e3b30"/>
                </a:solidFill>
                <a:latin typeface="Franklin Gothic Book"/>
              </a:rPr>
              <a:t>Социально-экономическое развитие</a:t>
            </a:r>
            <a:endParaRPr b="0" lang="ru-RU" sz="21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2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2100" spc="-1" strike="noStrike">
                <a:solidFill>
                  <a:srgbClr val="4e3b30"/>
                </a:solidFill>
                <a:latin typeface="Franklin Gothic Book"/>
              </a:rPr>
              <a:t>Расширение деятельности «Газпрома» в Якутии — это серьезный стимул для роста уровня социально-экономического развития региона. В частности, строительство газотранспортных мощностей на ее территории обеспечит возможность развития газификации. Газопровод «Якутия — Хабаровск — Владивосток» пройдет, в том числе, через южные районы Якутии. Трасса газопровода выбрана таким образом, чтобы газифицировать максимально возможное число их населенных пунктов.</a:t>
            </a:r>
            <a:endParaRPr b="0" lang="ru-RU" sz="21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2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2100" spc="-1" strike="noStrike">
                <a:solidFill>
                  <a:srgbClr val="4e3b30"/>
                </a:solidFill>
                <a:latin typeface="Franklin Gothic Book"/>
              </a:rPr>
              <a:t>Кроме того, создание Якутского центра газодобычи позволит повысить уровень занятости местного населения. При эксплуатации газопровода и добычных объектов «Газпрома» на территории республики необходимо будет задействовать около 3000 специалистов. Сегодня «Газпром» организует подготовку специалистов, в том числе из числа жителей Якутии, в российских профильных образовательных центрах, стимулирует разработку новых образовательных программ.</a:t>
            </a:r>
            <a:endParaRPr b="0" lang="ru-RU" sz="21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ru-RU" sz="21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"/>
          <p:cNvPicPr/>
          <p:nvPr/>
        </p:nvPicPr>
        <p:blipFill>
          <a:blip r:embed="rId1"/>
          <a:srcRect l="0" t="0" r="10502" b="0"/>
          <a:stretch/>
        </p:blipFill>
        <p:spPr>
          <a:xfrm>
            <a:off x="0" y="5490000"/>
            <a:ext cx="9143640" cy="1367640"/>
          </a:xfrm>
          <a:prstGeom prst="rect">
            <a:avLst/>
          </a:prstGeom>
          <a:ln>
            <a:noFill/>
          </a:ln>
        </p:spPr>
      </p:pic>
      <p:sp>
        <p:nvSpPr>
          <p:cNvPr id="103" name="TextShape 1"/>
          <p:cNvSpPr txBox="1"/>
          <p:nvPr/>
        </p:nvSpPr>
        <p:spPr>
          <a:xfrm>
            <a:off x="251640" y="908640"/>
            <a:ext cx="8686440" cy="466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lang="ru-RU" sz="2000" spc="-1" strike="noStrike">
                <a:solidFill>
                  <a:srgbClr val="0d0d0d"/>
                </a:solidFill>
                <a:latin typeface="Franklin Gothic Book"/>
              </a:rPr>
              <a:t>Мощная ресурсная база на Востоке России, последовательное формирование крупных центров газодобычи и создание необходимых транспортных коридоров позволит организовать здесь новый центр экспортных поставок российского газа, ориентированный на Азиатско-Тихоокеанский регион.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lang="ru-RU" sz="2000" spc="-1" strike="noStrike">
                <a:solidFill>
                  <a:srgbClr val="0d0d0d"/>
                </a:solidFill>
                <a:latin typeface="Franklin Gothic Book"/>
              </a:rPr>
              <a:t>Начало обустройства Чаяндинского месторождения и реализации проекта строительства магистрального газопровода «Якутия — Хабаровск — Владивосток» позволило наряду с «западным» маршрутом трубопроводных поставок газа начать переговоры с Китаем по «восточному» маршруту.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lang="ru-RU" sz="2000" spc="-1" strike="noStrike">
                <a:solidFill>
                  <a:srgbClr val="0d0d0d"/>
                </a:solidFill>
                <a:latin typeface="Franklin Gothic Book"/>
              </a:rPr>
              <a:t>21 мая 2014 года Председатель Правления ОАО «Газпром» (с 17 июля 2015 года — ПАО «Газпром») Алексей Миллери Президент Китайской Национальной Нефтегазовой Корпорации (КННК) Чжоу Цзипин заключили контракт на поставку российского трубопроводного газа в Китай. Контракт сроком на 30 лет предусматривает экспорт в Китай 38 млрд.куб. м российского газа в год.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2799360" y="404640"/>
            <a:ext cx="3459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Экспортный потенциал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Основные выводы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56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Arial"/>
              <a:buChar char="•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1. Потенциал Восточной Сибири и Дальнего Востока чрезвычайно велик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Arial"/>
              <a:buChar char="•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2. Рынок АТР–самый быстро-растущий в мире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Arial"/>
              <a:buChar char="•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3. Для успешной реализации программы нужна серьезная поддержка государства через :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   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- строительство инфраструктуры ;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   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- предоставление налоговых льготы 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   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- а так же задействование предприимчивости и финансовых ресурсов независимых компаний через мягкую либерализацию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8530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Спасибо за внимание!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254</TotalTime>
  <Application>LibreOffice/6.2.4.2$Windows_x86 LibreOffice_project/2412653d852ce75f65fbfa83fb7e7b669a126d64</Application>
  <Words>523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2015-12-02T08:42:52Z</dcterms:created>
  <dc:creator>User</dc:creator>
  <dc:description/>
  <dc:language>ru-RU</dc:language>
  <cp:lastModifiedBy/>
  <dcterms:modified xsi:type="dcterms:W3CDTF">2019-12-09T20:45:42Z</dcterms:modified>
  <cp:revision>30</cp:revision>
  <dc:subject/>
  <dc:title>Сила сибири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