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73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49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1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8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0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8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6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5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7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1639-DEE8-4D2A-AE68-797519250D4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91A2FC6-7510-42E9-A40E-F8692C9B7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Юкагирские волшебные сказки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(Дикая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важенка,Ламадо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нартами наподобие котлов)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192" y="5333723"/>
            <a:ext cx="7766936" cy="109689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3 курса БА ОРМ-17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Сандаара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Владимировна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3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конце, хозяева велели ему проведать родителей. Оказалось, что отец и мать давно умерли. Он их похоронил и обратно вернулся, а собак своих он отпустил.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951828" y="182880"/>
            <a:ext cx="562707" cy="759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9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Ламадо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11" y="956602"/>
            <a:ext cx="9242474" cy="54301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пары родился сын. Отец не признал своего сына. Дал ему имя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(собачье дитя). Мать его кормила тайком, давала свою грудь. Этот ребенок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подрос. Жена опять родила сына. На этот раз он признал сына. Он любил этого сына.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первый ребенок, когда вырос, часто бродил по тундре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возвращался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обратно. Стал охотником. Потом женился. 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брат тоже. Младший брат и отец хотели убить первого сына. Поэтому каждый раз давали первому сыну задания.(приведи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медведя,волка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Ему помогала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жена,и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раз спасала его от смерти. Когда отец приказал привести черта,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Ламадо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отказался.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45391" y="2433711"/>
            <a:ext cx="478301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45391" y="5458265"/>
            <a:ext cx="647114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5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младший сын так проводил все свое время, у родителей кончилась еда. Отец состарился, был не в силах работать. Эти люди оказались у своего старшего сына — не было еды. Своего отца и младшего брата он сделал дровосеками и водоносами. Только еду им давал. Свою мать же окружил заботой. Своего отца и своего младшего брата оставлял ночевать во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внешнем чуме. Потом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богачом, заимел детей. Так стал жить, может, и до  сих пор живет.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57932" y="211015"/>
            <a:ext cx="703385" cy="1055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313" y="27760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418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98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волшебные сказки?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03" y="1214652"/>
            <a:ext cx="3382797" cy="449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77" y="3689264"/>
            <a:ext cx="4370966" cy="307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15" y="823108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интереснейших и удивительнейших жанров литературного творчества. Это, можно сказать, наше наследие, которое досталось нам от предков. Как и раньше, сейчас сказки играют большую роль в развитии ребенка, его формировании восприятия человеческих ценностей.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91085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224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появилось волшебство в сказках?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4" y="314729"/>
            <a:ext cx="3449306" cy="344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34" y="3919540"/>
            <a:ext cx="4266366" cy="293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7421" y="1273485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было отражением желаний о счастливом разрешении ситуации, о победе добра над злом. Каждый образ в сказке глубоко символичен. В некоторых народах даже персонажи похожи, только по-разному их называют. К примеру, русская Баба Яга и старуха Лоухи из Финляндии. Или наш Иван-дурак и англичанин Джек-лентяй. Даже сюжеты очень часто повторяются. Также в волшебной сказке непременными атрибутами были волшебные вещи. Например, скатерть-самобранка, летающий ковер или ступа Бабы Яги. </a:t>
            </a:r>
          </a:p>
        </p:txBody>
      </p:sp>
    </p:spTree>
    <p:extLst>
      <p:ext uri="{BB962C8B-B14F-4D97-AF65-F5344CB8AC3E}">
        <p14:creationId xmlns:p14="http://schemas.microsoft.com/office/powerpoint/2010/main" val="13963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22" y="159224"/>
            <a:ext cx="8728092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мог сочинить волшебную сказку?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08" y="780258"/>
            <a:ext cx="3606963" cy="292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25" y="3588434"/>
            <a:ext cx="3269566" cy="326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5" y="4234374"/>
            <a:ext cx="4266930" cy="262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9624"/>
            <a:ext cx="8400545" cy="37348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далеком прошлом это были те люди, которые много путешествовали, а потому немало повидали и услышали. Они сказывали о том, что нового узнали. Затем эти рассказы постепенно видоизменялись, привносился дух фантастичности. Со временем их повествования становились сказками для детей. То, что прадеды считали былью, превращалось в легенду. Но в конечном итоге они оказывали положительное воздействие на правильное понимание мира ребенком. </a:t>
            </a:r>
          </a:p>
        </p:txBody>
      </p:sp>
    </p:spTree>
    <p:extLst>
      <p:ext uri="{BB962C8B-B14F-4D97-AF65-F5344CB8AC3E}">
        <p14:creationId xmlns:p14="http://schemas.microsoft.com/office/powerpoint/2010/main" val="305916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9141915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у волшебных сказок от бытовых?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38" y="1632673"/>
            <a:ext cx="4545162" cy="437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33" y="106330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говорить про волшебные сказки, то это, как было уже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 раньше ,у волшебных присутствует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какое-то чудесное спасение, избавление, победа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бытовых же рассказывается о труде, о тех ежедневных событиях, которые происходят в жизни человека. В них также может присутствовать незначительное волшебство, но обычно с трудностями справляются с помощью смекалки и находчивости.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9828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0800"/>
            <a:ext cx="8596668" cy="3880773"/>
          </a:xfrm>
        </p:spPr>
        <p:txBody>
          <a:bodyPr>
            <a:normAutofit lnSpcReduction="10000"/>
          </a:bodyPr>
          <a:lstStyle/>
          <a:p>
            <a:pPr algn="just">
              <a:buAutoNum type="arabicParenR"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Дикая важенка (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Толон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личуорка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Зап.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Г.Н.Курилов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1963г от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Г.М.Третьякова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70 лет, в пос. Андрюшкино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Нижнеколымского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Якутской АССР. </a:t>
            </a:r>
          </a:p>
          <a:p>
            <a:pPr algn="just">
              <a:buAutoNum type="arabicParenR"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нартами наподобие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 (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Чуораскэ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лалимэдьаапэ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Г.Н.Курилов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1963 г. От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А.И.Атласовой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32 лет,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пос. Андрюшкино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Нижнеколымского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р-на Якутской АССР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arenR"/>
            </a:pP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Ламадо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Лаамэдуо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А.Н.Лаптев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1959г от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Е.Ф.Слепцовой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57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пос. Колымское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Нижнеколымского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Якутской АССР</a:t>
            </a:r>
          </a:p>
          <a:p>
            <a:pPr algn="just">
              <a:buAutoNum type="arabicParenR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231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Сюжетно-композиционная структура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Дикая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важенка (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Толон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личуорка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93" y="4482192"/>
            <a:ext cx="3912407" cy="2764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2363"/>
            <a:ext cx="9817164" cy="4718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юноша, проснувшись однажды, осознал, что не знает, откуда он родом. Было лето. Была тьма комаров. Вот он развел огонь и сидел у дымокура Сидел так и думал: «Куда это пойти, чтобы спастись?». Так просидел до темноты. Сам страшно проголодался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озера нашел раненую куропатку. Схватив ее, юноша прямо-таки сырой и съел. В следующий день, вечером опять пошел к берегу озера, хоть бы попить воды. Там лежала щука, он схватил и съел сырую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рыбу. На другой день развел огонь и лежал, спасаясь от комаров.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08600" y="3067574"/>
            <a:ext cx="554632" cy="67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89873" y="5534925"/>
            <a:ext cx="792086" cy="1012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62" y="1077376"/>
            <a:ext cx="981286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 убить ее, но не убил. Развел возле нее огонь, сделав так, чтобы дым валил на нее.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темноты он носил воду для дикой важенки и лил ей на ноздри.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он не убил важенку, а важенка шла за ним, он отгонял важенку, но она никак не уходила. Когда он пнул ее по ноздрям, брызнула  кровь и важенка превратилась в девушку. Вот с тех пор они стали жить вместе. Хорошо жили, стали богатыми, многодетными.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16" y="4276578"/>
            <a:ext cx="3852674" cy="272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>
            <a:off x="4529797" y="0"/>
            <a:ext cx="745588" cy="84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29797" y="2082019"/>
            <a:ext cx="745588" cy="829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9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14" y="201637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нартами наподобие котлов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Чуораскэ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лалимэдьаапэ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33" y="1415001"/>
            <a:ext cx="9704622" cy="51686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старика с женой до самой старости не было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но спустя несколько месяцев родился у них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мальчик. Этот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ни день подрастал. Бегающим вне жилища ребенком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ребенок постоянно бродил по тундре. Потом этот ребе-нок мало-помалу стал брать с собой лук. Вырос.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бродил по тундре, бродя так,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убил дикого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оленя. Приказал матери, чтоб задние  ноги оставили у входа. Утром ноги стали собаками.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Ушел от семьи, всякий раз когда встречал людей его собаки всех убивали. После 3 дней ходьбы по тундре он нашел старика и старуху. У них была дочь. Охотились с сыновьями хозяев. Заметил,  что они берут с оленей только жировую связку с сустава. Признался хозяевам, что у него есть большие убийцы собаки. Женился на дочери хозяев. 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58072" y="2855741"/>
            <a:ext cx="680587" cy="527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35274" y="4183368"/>
            <a:ext cx="703385" cy="4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55922" y="6316394"/>
            <a:ext cx="459939" cy="465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466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978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Юкагирские волшебные сказки (Дикая важенка,Ламадо, Люди с нартами наподобие котлов)</vt:lpstr>
      <vt:lpstr>Что такое волшебные сказки?</vt:lpstr>
      <vt:lpstr>Как же появилось волшебство в сказках? </vt:lpstr>
      <vt:lpstr>Кто же мог сочинить волшебную сказку? </vt:lpstr>
      <vt:lpstr>Какие отличия у волшебных сказок от бытовых?</vt:lpstr>
      <vt:lpstr>Сказки</vt:lpstr>
      <vt:lpstr>Сюжетно-композиционная структура Дикая важенка (Толон личуорка) </vt:lpstr>
      <vt:lpstr>Презентация PowerPoint</vt:lpstr>
      <vt:lpstr>Люди с нартами наподобие котлов (Чуораскэ лалимэдьаапэ) </vt:lpstr>
      <vt:lpstr>Презентация PowerPoint</vt:lpstr>
      <vt:lpstr>Ламадо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Юкагирские волшебные сказки (Дикая важенка,Ламадо, Люди с нартами наподобие котлов</dc:title>
  <dc:creator>SandaarMih@outlook.com</dc:creator>
  <cp:lastModifiedBy>SandaarMih@outlook.com</cp:lastModifiedBy>
  <cp:revision>11</cp:revision>
  <dcterms:created xsi:type="dcterms:W3CDTF">2020-02-03T23:24:42Z</dcterms:created>
  <dcterms:modified xsi:type="dcterms:W3CDTF">2020-02-04T01:07:52Z</dcterms:modified>
</cp:coreProperties>
</file>