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2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95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5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65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6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84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3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7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7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5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80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7168-028A-46C0-A2E1-0DFBAF46341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C99B-15BA-4735-ADB0-3B052B3A37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57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491" y="304801"/>
            <a:ext cx="11526982" cy="4987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491" y="1094509"/>
            <a:ext cx="11526982" cy="5306291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11 Технология разработки месторождений полезных ископаемых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Какая документация должна находиться на командном пункте?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Оперативные журналы ОПО и ПАСС(Ф), ПЛА,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Оперативные планы,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Все перечисленное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Кто из перечисленных лиц обеспечивает подачу сжатого воздуха или воды к месту аварии в случаях, предусмотренных планом ликвидации аварий?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Дежурный механик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Энергетическая служба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Руководитель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энергомеханической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службы ОПО: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Какое из перечисленных мероприятий не проводится при ликвидации последствий горного удара, обрушения пород, оползня?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Организация работы по разборке обрушившейся горной массы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Проведение поисковых выработок из возможно большего числа мест;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Установление связи с застигнутыми аварией людьми, не имеющими возможности выйти из зоны аварии.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Кем утверждается план ликвидации аварий при ведении работ в подземных условиях?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Техническим руководителем эксплуатирующей организации (главным инженером организации)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Руководителем организации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Командиром горноспасательного формирования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91" y="365126"/>
            <a:ext cx="11651673" cy="41073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969818"/>
            <a:ext cx="11651673" cy="5666509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 каком приоритетном порядке предварительно определяется вид происшедшей аварии при отсутствии информации, позволяющей достоверно определить ее вид, на ОПО, ведущих подземные горные работы?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Взрыв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Горный удар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Определяют в таком порядке, затем контролируют по датчикам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 каком виде аварии члены вспомогательной горноспасательной команды устанавливают связь с застигнутыми аварией людьми, организуют их спасение, предварительно усилив крепь, тем самым исключив возможные обрушения?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 затоплении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 обрушении в горной выработке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 пожаре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Каким образом распределяется максимальная продолжительность (время) непрерывного пребывания работников ПАСС(Ф) в зоне высоких температур при передвижении по подземным горным выработкам с непригодной для дыхания атмосферой?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Определяется по максимальной температуре воздуха, замеренной при ведении горноспасательных работ, и отсчитывается с момента входа в горную выработку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Распределяется следующим образом: одна треть на передвижение в направлении “туда” и две трети – в направлении “обратно”. при температуре от 41 °C до 50 °C проводятся при условии, что эти работы связаны со спасением людей и продолжительность пребывания работников ПАСС(Ф) в данной атмосфере не превышает десяти минут.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Учитываются все перечисленные данные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 каком случае допускается нахождение людей, занятых тушением подземного пожара активным способом, в горных выработках с исходящей от пожара струей воздуха?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Со стороны поступающей к пожару вентиляционной струи.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Пожар находится вблизи выработок со свежей струей воздуха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Только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термоснаряжении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22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11637818" cy="5354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1490"/>
            <a:ext cx="11637818" cy="541712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Кем выполняется вскрытие перемычек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разгазирование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изолированных горных выработок?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Работниками ГВГСС.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Участком ВТБ.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Сотрудниками ПАСФ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С какой периодичностью проводится проверка износа рельсов и нивелирование профиля откаточных путей?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реже одного раза в год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реже одного раза в 6 месяцев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реже одного раза в месяц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В каком из перечисленных случаев пересматриваются планы мероприятий по локализации и ликвидации последствий аварий на опасных производственных объектах?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менее. чем за 15 календарных дней до истечения срока действия предыдущего плана мероприятий;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После реконструкции ввода новых или закрытия отработанных участков горных выработок, внесения изменений в схемы вентиляции на них, а также после изменения путей выхода работников при аварии;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После предписания инспектора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нарушении техники безопасности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Какова минимально допустимая численность горноспасательного отделения или отделения вспомогательной горноспасательной команды (ВГК) для ведения горноспасательных работ в непригодной для дыхания атмосфере при работе в подземных горных выработках?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менее пяти человек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менее трех человек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менее двух человек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14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365125"/>
            <a:ext cx="11610110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1066800"/>
            <a:ext cx="11610110" cy="558338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Какое из перечисленных действий допускается при ведении горноспасательных работ в подземных горных выработках в зоне высоких температур с непригодной для дыхания атмосферой?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Контролировать объем оставшейся в ДА газо-дыхательной смеси горноспасательное отделение или отделение ВГК должно состоять не менее, чем из пяти человек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Передавать информацию на КП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Все перечисленное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До какой минимальной температуры разрешается ведение горноспасательных работ в горных выработках с непригодной для дыхания атмосферой?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Выше 35 °C.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Выше 38 °C.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Выше 40 °C.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При каком угле наклона наклонной горной выработки пожар в ней тушится активным способом дистанционно?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 наклонной выработке с углом наклона более 45°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 наклонной выработке с углом наклона более 20°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 наклонной выработке с углом наклона более 15°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На какие виды работ распространяются Правила ведения газоопасных, огневых и ремонтных работ?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 ведение газоопасных, огневых и ремонтных работ на опасных производственных объектах.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 ведение строительно-монтажных и наладочных работ при строительстве, реконструкции объектов капитального строительства на выделенной и огражденной площадке на территории находящихся в эксплуатации опасных производственных объектов.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 ведение газоопасных, огневых и ремонтных </a:t>
            </a:r>
          </a:p>
        </p:txBody>
      </p:sp>
    </p:spTree>
    <p:extLst>
      <p:ext uri="{BB962C8B-B14F-4D97-AF65-F5344CB8AC3E}">
        <p14:creationId xmlns:p14="http://schemas.microsoft.com/office/powerpoint/2010/main" val="187176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11623964" cy="5354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46909"/>
            <a:ext cx="11623964" cy="527858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На сколько групп подразделяются газоопасные работы в зависимости от степени опасности и на основании каких критериев устанавливается та или иная группа?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 3 группы, в зависимости от степени риска проводимых работ.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 2 группы, в зависимости от того, проводятся работы в закрытом или открытом пространстве.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 2 группы, в зависимости от того, проводятся газоопасные работы с оформлением наряда-допуска, или без оформления.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Кто разрабатывает перечень газоопасных работ?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Служба производственного контроля эксплуатирующей организации.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Газоспасательная служба.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Каждое структурное подразделение эксплуатирующей организации.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Как должны выполняться работы, не включенные в утвержденный перечень газоопасных работ?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 наряду-допуску на проведение газоопасных работ с последующим их внесением в перечень газоопасных работ в десятидневный срок.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 наряду-допуску на проведение газоопасных работ с последующим их внесением в перечень газоопасных работ в течение года.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Запрещается выполнять работы, не включенные в утвержденный перечень газоопасных работ.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Какое из перечисленных требований к исполнителям в период подготовки к проведению газоопасных работ указано неверно?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А)Проверяется наличие и исправность средств индивидуальной защиты,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Проверяется наличие и исправность инструментов, приспособлений и других средств обеспечения безопасности исполнителей.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Проверяется состояние здоровья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08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11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1125</Words>
  <Application>Microsoft Office PowerPoint</Application>
  <PresentationFormat>Широкоэкранный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5</cp:revision>
  <dcterms:created xsi:type="dcterms:W3CDTF">2021-11-12T09:55:29Z</dcterms:created>
  <dcterms:modified xsi:type="dcterms:W3CDTF">2021-11-12T10:10:19Z</dcterms:modified>
</cp:coreProperties>
</file>