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58DD86-604C-4A5E-BB40-E106E8AC412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C29406-793E-45B4-82AF-D0DA9BD8F1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458200" cy="1222375"/>
          </a:xfrm>
        </p:spPr>
        <p:txBody>
          <a:bodyPr/>
          <a:lstStyle/>
          <a:p>
            <a:r>
              <a:rPr lang="ru-RU" dirty="0" smtClean="0"/>
              <a:t>Пропедевтический курс геометрии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09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8884096" cy="567546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Пропедевтикой</a:t>
            </a:r>
            <a:r>
              <a:rPr lang="ru-RU" dirty="0"/>
              <a:t> называется совокупность сведений и знаний, которыми необходимо запастись до начала какого-нибудь научного или специального занятия.</a:t>
            </a:r>
          </a:p>
          <a:p>
            <a:pPr algn="just"/>
            <a:r>
              <a:rPr lang="ru-RU" dirty="0"/>
              <a:t>Геометрический материал в 5-6 классах распределен по всему курсу математики. Он составляет содержание так называемого пропедевтического курса геометрии. </a:t>
            </a:r>
            <a:endParaRPr lang="ru-RU" dirty="0" smtClean="0"/>
          </a:p>
          <a:p>
            <a:pPr algn="just"/>
            <a:r>
              <a:rPr lang="ru-RU" b="1" dirty="0" smtClean="0"/>
              <a:t>Основные </a:t>
            </a:r>
            <a:r>
              <a:rPr lang="ru-RU" b="1" dirty="0"/>
              <a:t>цели этого курса </a:t>
            </a:r>
            <a:r>
              <a:rPr lang="ru-RU" dirty="0"/>
              <a:t>– подготовить учащихся к сознательному усвоению систематического курса геометрии 7-9 классов, к изучению смежных дисциплин в школе.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40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12088" cy="596349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b="1" dirty="0" smtClean="0"/>
              <a:t>Задачи изучения пропедевтического курса геометрии:</a:t>
            </a:r>
            <a:endParaRPr lang="ru-RU" sz="4400" b="1" dirty="0"/>
          </a:p>
          <a:p>
            <a:pPr marL="514350" lvl="0" indent="-514350" algn="just">
              <a:buFont typeface="+mj-lt"/>
              <a:buAutoNum type="arabicPeriod"/>
            </a:pPr>
            <a:r>
              <a:rPr lang="ru-RU" sz="4400" dirty="0"/>
              <a:t>Развитие логического мышления учащихся; привитие элементарных навыков определения простейших геометрических понятий, навыков четкой формулировки выводов на основе наблюдений.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4400" dirty="0"/>
              <a:t>Развитие пространственных представлений у учащихся.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4400" dirty="0"/>
              <a:t>Ознакомление учащихся с простейшими дедуктивными обоснованиями (без введения понятий «определение», «теорема», «доказательство»).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4400" dirty="0"/>
              <a:t>Формирование умений и навыков измерения геометрических величин.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4400" dirty="0"/>
              <a:t>Формирование умений и навыков в выполнении построений с помощью основных геометрических инструментов – циркуля, линейки, угольника, транспортира; формирование рациональных приемов построения.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4400" dirty="0"/>
              <a:t>Р</a:t>
            </a:r>
            <a:r>
              <a:rPr lang="ru-RU" sz="4400" dirty="0" smtClean="0"/>
              <a:t>азвитие </a:t>
            </a:r>
            <a:r>
              <a:rPr lang="ru-RU" sz="4400" dirty="0"/>
              <a:t>творческой активности и самостоятельности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51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1-4 классы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576152" cy="122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492896"/>
            <a:ext cx="8576153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55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38" y="764704"/>
            <a:ext cx="8680641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6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5-6 классы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506366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55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5"/>
            <a:ext cx="8359894" cy="36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026070"/>
            <a:ext cx="8359895" cy="312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9080"/>
            <a:ext cx="8359894" cy="111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46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91" y="476672"/>
            <a:ext cx="8118657" cy="591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013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161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Пропедевтический курс геометрии</vt:lpstr>
      <vt:lpstr>Презентация PowerPoint</vt:lpstr>
      <vt:lpstr>Презентация PowerPoint</vt:lpstr>
      <vt:lpstr>1-4 классы</vt:lpstr>
      <vt:lpstr>Презентация PowerPoint</vt:lpstr>
      <vt:lpstr>5-6 классы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Пропедевтический курс геометрии</dc:title>
  <dc:creator>МПМ</dc:creator>
  <cp:lastModifiedBy>user</cp:lastModifiedBy>
  <cp:revision>3</cp:revision>
  <dcterms:created xsi:type="dcterms:W3CDTF">2018-03-15T00:42:34Z</dcterms:created>
  <dcterms:modified xsi:type="dcterms:W3CDTF">2018-03-15T05:31:00Z</dcterms:modified>
</cp:coreProperties>
</file>