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9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2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70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7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7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27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8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1DC01-6A84-4AA0-B968-EE64E924736F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A2C1-E893-47B6-B746-63EFF31AB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6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318655"/>
            <a:ext cx="11402291" cy="5264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99" y="1136073"/>
            <a:ext cx="11402291" cy="5472545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6. Эргономика и психофизиологические основы безопасности труда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Эскиз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…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рисунок художника;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художественное воплощение замыслов дизайнера рекламы;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зарисовка будущего изделия;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воплощение рисунка в готовое изделие.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Нетоварная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реклама пропагандирует…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какие-либо идеи и цели;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конкретный товар;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нематериальную продукцию;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какое-либо предприятие, фирму.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Наиболее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видом напоминающей рекламы считается: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раздача литовок; напоминание о себе через СМИ;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скрытая реклама в виде статей о деятельности предприятия и его услугах, участие в специализированных отраслевых выставках;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переодическое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напоминание о предприятии по телевиденью;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раздача листовок, буклетов; участие в специализированных выставках.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Селективная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реклама - …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предназначена для различных групп потребителей;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предназначена для потребителей;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четко адресованная определенной группе потребителей;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предназначена только для предприятий.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7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3" y="365126"/>
            <a:ext cx="11513127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3" y="914400"/>
            <a:ext cx="11513127" cy="572192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Телефонный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-центры) –…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использование телефона для непосредственной продажи товара потребителям;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использование телефонной линии для рекламы товара;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использование телефонов как средства рекламы;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рассылка SMS – сообщений с целью информирования клиента.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Скрытая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 –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размещение торговой марки, товара или упоминания о нем в продуктах индустрии развлечений;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размещение рекламы на продукции другой компании;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размещение рекламы на рекламных щитах;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упоминание о товаре или предприятии в газетах и журналах.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дизайна рекламы наиболее универсальными и полными являются следующие принципы: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композиция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четко выражен один элемент, яркий фон, цельная надпись;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пространство заполнено, яркая привлекающая внимание картинка, цельная четкая надпись;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пространство заполнено, есть смысловой центр и заголовок;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конструкция уравновешенна, направленность выражена, единство элементов, одна часть или элемент должны доминировать.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гармоничные сочетания, определяются по цветовому кругу Гете…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 прямому углу;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углам треугольника;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прямой;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56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5"/>
            <a:ext cx="11707091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942109"/>
            <a:ext cx="11707091" cy="562494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Все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типографские шрифты делятся по назначению на…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текстовые, титульные и акцидентные;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заглавные, титульные, текстовые;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заглавные, титульные, акцидентные;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титульные, текстовые.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Фирменный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-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отличительная особенность логотипа;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полный комплект фирменных элементов;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совокупность специально разработанного уникального графического изображения и логотипа;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совокупность цветовой гаммы и логотипа.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Цель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рекламы —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убедить потребителя купить товар;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заинтересовать потребителя;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зарекомендовать себя на рынке продукции;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заинтриговать потребителя.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Реклама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потребностей – это…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информирование деловых партнеров о существовании фирмы и ее потребностях в чем-либо;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информирование потребителей о товаре;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реклама товара для определенной группы потребителей;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выявление среди потребителей потребности в данном товаре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29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1" y="365125"/>
            <a:ext cx="11471563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1" y="955964"/>
            <a:ext cx="11471563" cy="558338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По способу воздействия на целевую аудиторию различают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информативную и потребительскую;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визуальную и эмоциональную;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 рациональную и эмоциональную;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телевизионную и радиорекламу.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Массовая реклама…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направленна на широкие круги реальных и потенциальных потребителей;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направленна на определенную массу людей;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направленна на привлечение потенциальных потребителей;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направленна на определенную группу людей.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Телевизионный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- …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реклама на телевидении;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исследование телепрограмм с целью выявления наиболее рейтинговых;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использование специальных телевизионных каналов, предназначенных только для передачи коммерческой и рекламной информации;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использование телевидения как средства рекламы.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Растровая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 -…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представление изображения в виде простых фигур;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представление изображения в компьютере в виде математических формул;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представление изображения в компьютере в виде множества точек;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представление изображения в компьютере в виде фотографии.</a:t>
            </a:r>
          </a:p>
          <a:p>
            <a:pPr marL="0" indent="0">
              <a:buNone/>
            </a:pPr>
            <a:r>
              <a:rPr lang="ru-RU" sz="29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72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540836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955964"/>
            <a:ext cx="11540836" cy="5624945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Чем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сильнее естественный свет…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тем ярче и звонче любой цвет;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любой цвет приобретает голубоватый оттенок;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цвета выглядят естественнее;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все цвета желтеют.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Гармоничные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 из 2, 3 и 4-х цветов, по цветовому кругу Гете, определятся…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под углом 90 градусов;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равнобедренному треугольнику;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прямой;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под острым углом.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Текстовые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шрифты - предназначенные для…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печатания основного текста книг, журналов и газет;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печатания заголовков и названия статей в книгах, газетах, журналах;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печатания заметок и объявлений в газетах и журналах;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работы над документами.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Фирменный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представляет собой…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полное собрание элементов фирменного стиля;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сочетание фирменной цветовой гаммы, слогана, фирменного знака;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часто употребляемое сочетание нескольких элементов фирменного стиля;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сочетание фирменного знака и слогана.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25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5"/>
            <a:ext cx="11526981" cy="3414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928255"/>
            <a:ext cx="11526981" cy="569421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Первое американское рекламное дело открыл…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1841 году;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Генри Пол в 1893 году;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Джеймс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Рескин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1942 году;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Уильям Моррис в 1911 году.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В зависимости от характера и особенностей рекламного обращения различают…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визуальную, слуховую, информативную рекламу;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интерактивную, слуховую, визуальную рекламу;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 информативную, убеждающую, напоминающую рекламу;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рациональную, иррациональную рекламу.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Рациональная реклама -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информирует, обращается к разуму потенциального клиента, приводит доводы для его убеждения, чаще всего в словесной форме;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разъясняет, заставляет задуматься о смысле покупки потенциального покупателя;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информирует покупателя о производителе и цене покупки;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рассказывает покупателю о достоинствах и недостатках данного продукта.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По типу целевой аудитории реклама бывает…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направленная на индивидуального покупателя и на массового покупателя;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направленная на потенциального покупателя и реального потребителя;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направленная определенную группу потребителей и различные сферы деятельности человека;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направленная на сферу бизнеса и направленная на индивидуального потребителя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61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499272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066800"/>
            <a:ext cx="11499272" cy="561109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Интерактивный маркетинг –…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исследование интерактивного рынка продукции;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торговля по телефону и через интернет;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электронная торговля, связывающая потребителя с компьютеризированным банком данных продавца.;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исследование торговли через сеть Интернет.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Особенность растровой графики…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 увеличении изображения появляется зер­нистость;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 изменении картинки изображение не теряет своего качества;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 уменьшении изображения появляется зернистость;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изображение нельзя изменить.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В три раза лучше запоминаются заголовки рекламных текстов…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содержащие менее шести слов;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содержащие 2-3 слова;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связанные по смыслу;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стихотворной форме.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Цвета белый, черный и все оттенки серого называются…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хроматическими;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 ахроматическими;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бесцветными;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свободными.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40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7" y="365126"/>
            <a:ext cx="11457709" cy="4107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1025236"/>
            <a:ext cx="11457709" cy="55418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29.Титульные шрифты -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применяются для заголовков статей и рубрик;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применяются для набора титулов, обложек, рубрик, газетных заголовков;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применяются для названия газет и журналов;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применяются для оформления титульного листа работы.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Корпоративный герой -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определенный персонаж или образ, закрепленный за фирмой, и олицетворяющий дух ее деятельности;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человек являющийся «лицом» компании;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представитель данной компании;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изображение животного на эмблеме компании.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530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1354</Words>
  <Application>Microsoft Office PowerPoint</Application>
  <PresentationFormat>Широкоэкранный</PresentationFormat>
  <Paragraphs>175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11</cp:revision>
  <dcterms:created xsi:type="dcterms:W3CDTF">2022-02-17T02:17:16Z</dcterms:created>
  <dcterms:modified xsi:type="dcterms:W3CDTF">2022-02-18T02:47:35Z</dcterms:modified>
</cp:coreProperties>
</file>