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15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94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68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51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4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56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00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56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87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8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5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7DBAF-0BFC-41AE-9B37-503E0E5DFCA6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BBF40-A10E-48AA-8FC3-C8B147BB6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363" y="318656"/>
            <a:ext cx="11374581" cy="3602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6363" y="942109"/>
            <a:ext cx="11374581" cy="5624946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10 Технология разработки МПИ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Кем проверяется исправность реверсивных, переключающих и герметизирующих устройств вентилятора главного проветривания (ВГП)?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Электриком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Главным механиком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Начальником участка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каких из перечисленных случаев допускается эксплуатация рельсового пути?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При касании ребордой колеса вагона головок болтов крепления рельса;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При повреждениях и дефектах рельсов, которые могут вызвать сход подвижного состава с рельсовых путей;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При отклонении рельсов от оси пути на стыках (излом) более 20 мм на длине рельсового пути менее 10 м.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каких из перечисленных случаев допускается эксплуатация стрелочных переводов?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Сбитых, выкрошенных и изогнутых в продольном и поперечном направлениях или неплотно прилегающих к рамному рельсу и башмакам стрелочных перьях;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Разъединенных стрелочных тягах;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Замыкании стрелок с зазором между прижатым острием пера и рамным рельсом менее 4 мм;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 какой периодичностью осуществляется осмотр и проверка аварийно-ремонтных и вспомогательных подъемных установок специалистом обособленного структурного подразделения?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 реже одного раза в 10 дней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 реже одного раза в неделю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реже одного раза в месяц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48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91" y="365126"/>
            <a:ext cx="11526982" cy="369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91" y="1011382"/>
            <a:ext cx="11526982" cy="565265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Какая максимальная скорость допустима при перевозке людей по монорельсу подвесным локомотивом по горизонтальным выработкам?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 более 7 км/ч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 более 10 км/ч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более 20 км/ч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 каком случае эксплуатирующая организация вправе разрабатывать единый план мероприятий по локализации и ликвидации последствий аварий на опасных производственных объектах на несколько опасных объектов?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Разрабатывается единый План мероприятий только для объектов, находящихся на расстоянии менее 100 м друг от друга.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Разрабатывается один План мероприятий для объектов, расположенных на одном участке, и несколько для объектов на смежных участках.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Необходимо разработать планы мероприятий для каждого объекта отдельно.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Что из перечисленного входит в должностные обязанности руководителя горноспасательных работ (РГСР)?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Осуществляет руководство силами ПАСС(Ф) и отделениями вспомогательной горноспасательной команды (далее – ВГК) при выполнении ими горноспасательных работ.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Проверяет и выдает СИЗ работникам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Руководит работами по спасению пострадавших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Какое из перечисленных требований при тушении пожаров в вертикальных горных выработках указано верно?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Пожары в вертикальных горных выработках тушатся активным способом сверху вниз.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Нахождение людей в вертикальных горных выработках во время тушения в них пожара, допускается только с исходящей вентиляционной струей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При тушении активным способом и локализации пожаров в вертикальных горных выработках с восходящей струей воздуха с применением воды, подаваемой с поверхности, выполняются меры, исключающие уменьшение вентиляционной струи.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8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073" y="365125"/>
            <a:ext cx="11430000" cy="4384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3" y="1039092"/>
            <a:ext cx="10979727" cy="5569526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Какое максимальное допустимое избыточное давление в кессоне при ведении горноспасательных работ в автономных изолирующих дыхательных аппаратах?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Выше 0,1 МПа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Выше 0,2 МПа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Выше 0,3 МПа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В каком случае </a:t>
            </a:r>
            <a:r>
              <a:rPr lang="ru-RU" sz="4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инертизация</a:t>
            </a: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рудничной атмосферы в изолируемом пространстве может быть начата до окончания возведения взрывоустойчивых изоляционных перемычек?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Если объем подаваемого инертного газа превышает расход воздуха, поступающего на пожарный участок.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Если объем подаваемого инертного газа не превышает расход воздуха, поступающего на пожарный участок.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Если на участке находятся люди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Какую информацию не включает в себя общий раздел плана мероприятий по локализации и ликвидации последствий аварий на опасных производственных объектах?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Возможные сценарии возникновения и развития аварий на объектах, а также источники (места) возникновения аварий;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Характеристики аварийности, присущие объектам, в отношении которых разрабатывается план мероприятий, и травматизма на таких объектах.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Все перечисленное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Какова максимально допустимая продолжительность пребывания работников ПАСС(Ф) и членов вспомогательной горноспасательной команды (ВКГ) установлена для их пребывания в непригодной для дыхания атмосфере с применением дыхательных аппаратов ?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 должна превышать двух часов.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 должна превышать трех часов.</a:t>
            </a:r>
            <a:b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должна превышать четырех часов.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36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218" y="365125"/>
            <a:ext cx="11582400" cy="355311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8" y="997527"/>
            <a:ext cx="11582400" cy="5527964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Кто утверждает планы мероприятий по локализации и ликвидации последствий аварий на опасных производственных объектах? Выберите два правильных варианта ответа.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Руководителями (заместителями руководителей) организаций, эксплуатирующих объекты.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Руководителями обособленных подразделений юридических лиц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Руководителями структурных подразделений объекта.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Какое из перечисленных требований к оперативным планам по локализации и ликвидации последствий аварий указаны неверно?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Оперативный план разрабатывается на основании поступающей на КП информации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Оперативный план должен содержать ссылок на пункты ранее разработанных оперативных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планов.нформации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анализа аварийной обстановки и прогноза развития аварии.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Оперативный план согласовывает РГСР и утверждает РЛА.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При каких условиях допускается ведение горноспасательных работ в тупиковой выработке?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При тушении пожара в наклонной тупиковой выработке методом затопления организуется проветривание тупиковой части выработки от ее устья до затопленной части. Тупиковую часть выработки допускается не проветривать при условии, что в ней исключено нахождение людей и организован дистанционный контроль уровня воды.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Если при развитии пожара возникает необходимость вывести людей из тупиковой выработки, выполняются мероприятия, которые ограничивают возможность распространения горения, а также способствуют затуханию очага пожара (далее – локализация пожара).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Все перечисленное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Какая максимальная температура воздуха допускается в добычных, подготовительных и других действующих выработках у мест, где работают люди при относительной влажности до 90%?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 должна превышать 24°С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 должна превышать 25°С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должна превышать 26°С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58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782" y="365126"/>
            <a:ext cx="11540836" cy="4800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782" y="1205345"/>
            <a:ext cx="11540836" cy="5334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На кого возлагается персональная ответственность за наличие и качество материалов, находящихся в противопожарных подземных и поверхностных складах в соответствии с планом ликвидации аварий при ведении работ в подземных условиях?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На начальника шахты.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На главного инженера шахты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На командира ВСЧ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Где должны находиться лица, на которых возлагается ответственность за руководство ликвидацией аварий в шахте в данную смену?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 месте ликвидации аварии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На поверхности в командном пункте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 административном здании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Что предусматривается в плане ликвидации аварий при ведении работ в подземных условиях?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Мероприятия по ликвидации аварий и предупреждению их развития;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Мероприятия по спасению людей, пути вывода людей, застигнутых аварией, из зоны опасного воздействия, связанной с аварией;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Все перечисленное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Кто является ответственным руководителем работ по спасению людей и ликвидации аварий до момента прибытия главного инженера шахты?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Начальник участка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Горный диспетчер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Бригадиры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482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02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1161</Words>
  <Application>Microsoft Office PowerPoint</Application>
  <PresentationFormat>Широкоэкранный</PresentationFormat>
  <Paragraphs>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6</cp:revision>
  <dcterms:created xsi:type="dcterms:W3CDTF">2021-11-07T03:30:10Z</dcterms:created>
  <dcterms:modified xsi:type="dcterms:W3CDTF">2021-11-07T03:39:56Z</dcterms:modified>
</cp:coreProperties>
</file>