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67" r:id="rId15"/>
    <p:sldId id="261" r:id="rId16"/>
    <p:sldId id="272" r:id="rId17"/>
    <p:sldId id="273" r:id="rId18"/>
    <p:sldId id="274" r:id="rId19"/>
    <p:sldId id="275" r:id="rId20"/>
    <p:sldId id="262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FF5D4-DFF6-4D56-8103-B720B23B7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955DE5-0D5E-41A5-A9B6-90DC59B1D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4FD95D-474B-47B7-AE0F-EC0FF239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8A9B-E831-45E3-956E-57999EF9D68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F50DF-582D-4671-8104-01184EE8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4F163-5DD0-4164-918C-EE0E3B3EF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00E-5DB5-4128-9728-E285FF078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7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99051-2DAA-4C64-91DC-E5A68546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8E2A8C-F40D-45EB-B503-C11AB7A2A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5D592C-D749-4950-A78C-C54D7DCE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8A9B-E831-45E3-956E-57999EF9D68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C0390A-5CBB-494A-990A-C657BBCD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86269-BCF4-41DA-BEE9-D72ED1D2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00E-5DB5-4128-9728-E285FF078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0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BEA860-D482-4E10-8C77-B877A5EEA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FBC4A7-3034-42F9-9635-A9AAA3E11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3643DD-3EE4-449A-AF15-07235F61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8A9B-E831-45E3-956E-57999EF9D68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DE59-D356-41E2-8A77-1F2E0A06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79923-20A1-4E24-B712-20E1F459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00E-5DB5-4128-9728-E285FF078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66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46138-3499-4B3E-868B-5E2F1551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9B5B1-02DD-4E94-B12E-45A405CD4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5EAD33-2498-4F58-94DB-A8A47AE1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8A9B-E831-45E3-956E-57999EF9D68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BAB900-9339-4257-94DE-8ADA31FD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258041-2131-468D-9F52-C425D764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00E-5DB5-4128-9728-E285FF078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9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72635-BD64-42EB-A599-2A891C18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AB7688-C07D-4E1D-96FA-BD843E8C0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FB998-33B6-43DC-BC2F-81A07532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8A9B-E831-45E3-956E-57999EF9D68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D5CEA6-25BB-4BC6-B9EA-AE03A3166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ECB7CF-5125-45C9-9A19-3C19F3A7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00E-5DB5-4128-9728-E285FF078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7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52CB3-2EB3-4CF2-9163-21BF64B2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786A3-6022-44EF-95BA-F27722A1B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37639C-AB93-4264-9950-55FB4F2DE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E9E206-EB54-4C57-A149-B544D60A5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8A9B-E831-45E3-956E-57999EF9D68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55411F-5BDD-443D-B911-490AE5E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F0D297-94C9-4A00-8E6B-2848E9D3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00E-5DB5-4128-9728-E285FF078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0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63C53-BD59-4152-A5E8-A0920EBE7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9DED0-E436-4627-AFAA-22400D6F5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2973F3-530C-4B8E-B4CF-D94A3F8FA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3A3AB6-1298-411A-91E9-72ADB0A0E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D57264-72BD-48A1-8DAA-18D031DEB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D7218E-9775-447B-BFBA-70010E22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8A9B-E831-45E3-956E-57999EF9D68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21885-921E-48D3-A0FC-BD1BF915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848C7F-009F-4004-AB73-010EBBFA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00E-5DB5-4128-9728-E285FF078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1ED00-7C7C-45E1-844A-83208D30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0BB2AD-00D2-4188-AF16-13CA9FA3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8A9B-E831-45E3-956E-57999EF9D68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CDC1D7-681C-4411-A7C2-62B68DFC6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80BEA9-3790-4A85-BEEA-B48004D6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00E-5DB5-4128-9728-E285FF078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8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C68F49-6C3B-437C-B08E-5B6A3D9E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8A9B-E831-45E3-956E-57999EF9D68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BD1B3B6-C9DA-4830-A750-E8D1D470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D09CFB-ED9C-474C-8FA2-50764E8F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00E-5DB5-4128-9728-E285FF078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1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F8B67-F892-42CA-A1B2-70184185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066666-E2BF-41A1-9DDD-297D056F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E7F251-2B97-4492-888D-44069557A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BDEBC1-10FA-4939-A491-384EAF9E5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8A9B-E831-45E3-956E-57999EF9D68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FB7595-7023-4A54-9BC0-FEDFAF9B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2A7756-4122-4B0D-A8DF-C386B155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00E-5DB5-4128-9728-E285FF078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6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84E99-5BEC-4FA4-882F-75595648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6DEA2D-E050-4E5B-AD02-ED4118E61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2DD4D6-9978-4BAD-9734-F700C7B40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D38180-2914-4CEF-BC7B-702B793A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8A9B-E831-45E3-956E-57999EF9D68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E85B10-1A38-4461-9249-D9FEE566C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07F7B-8799-4AC9-91CE-53EFC678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900E-5DB5-4128-9728-E285FF078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0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CF007-5CE0-492D-986C-DD94F081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08DA46-BC09-4CCF-951C-92FB8A683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300D51-6E0D-476D-9CA6-DC7C26C8C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98A9B-E831-45E3-956E-57999EF9D68A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39C4AD-1AEE-479F-A96E-FBAD227D3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5F4CB2-A203-4633-9942-05FD0170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3900E-5DB5-4128-9728-E285FF078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5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97548-93A3-4324-A024-8900DE508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322"/>
            <a:ext cx="9144000" cy="4373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CA204-AFD9-41A1-BE82-BB43B3882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39687"/>
            <a:ext cx="9144000" cy="511533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13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0583F-C157-459C-833B-1268761F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CDDF02-402D-44B8-AD64-3054E925A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157"/>
            <a:ext cx="10515600" cy="5671930"/>
          </a:xfrm>
        </p:spPr>
      </p:pic>
    </p:spTree>
    <p:extLst>
      <p:ext uri="{BB962C8B-B14F-4D97-AF65-F5344CB8AC3E}">
        <p14:creationId xmlns:p14="http://schemas.microsoft.com/office/powerpoint/2010/main" val="192008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D2E06-332B-4E2B-B84B-87EA3D82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1378AF-6A03-4D42-A3E5-53A729063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93913"/>
            <a:ext cx="10515599" cy="5658678"/>
          </a:xfrm>
        </p:spPr>
      </p:pic>
    </p:spTree>
    <p:extLst>
      <p:ext uri="{BB962C8B-B14F-4D97-AF65-F5344CB8AC3E}">
        <p14:creationId xmlns:p14="http://schemas.microsoft.com/office/powerpoint/2010/main" val="222169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0C318-0C1F-4A27-8905-20E401BB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65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1EF080-5B61-4082-8BD9-F2C61EC04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3182"/>
            <a:ext cx="10515600" cy="5379691"/>
          </a:xfrm>
        </p:spPr>
      </p:pic>
    </p:spTree>
    <p:extLst>
      <p:ext uri="{BB962C8B-B14F-4D97-AF65-F5344CB8AC3E}">
        <p14:creationId xmlns:p14="http://schemas.microsoft.com/office/powerpoint/2010/main" val="396868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A3067-C37A-4553-B480-7A6C3D642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811338-D54B-4639-AA56-210D8FD94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33670"/>
            <a:ext cx="10515600" cy="5552660"/>
          </a:xfrm>
        </p:spPr>
      </p:pic>
    </p:spTree>
    <p:extLst>
      <p:ext uri="{BB962C8B-B14F-4D97-AF65-F5344CB8AC3E}">
        <p14:creationId xmlns:p14="http://schemas.microsoft.com/office/powerpoint/2010/main" val="113339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B9998-1BE6-489C-9BA2-CF433C71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FF13B3-0CB2-4CD4-8B31-247A80EF6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7408"/>
            <a:ext cx="10515600" cy="5525465"/>
          </a:xfrm>
        </p:spPr>
      </p:pic>
    </p:spTree>
    <p:extLst>
      <p:ext uri="{BB962C8B-B14F-4D97-AF65-F5344CB8AC3E}">
        <p14:creationId xmlns:p14="http://schemas.microsoft.com/office/powerpoint/2010/main" val="415042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E7C56-E230-4EBB-AAA3-943C0571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42401E-4069-43FF-91E7-9CDAB79F7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7408"/>
            <a:ext cx="10515600" cy="5525465"/>
          </a:xfrm>
        </p:spPr>
      </p:pic>
    </p:spTree>
    <p:extLst>
      <p:ext uri="{BB962C8B-B14F-4D97-AF65-F5344CB8AC3E}">
        <p14:creationId xmlns:p14="http://schemas.microsoft.com/office/powerpoint/2010/main" val="48849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CC629-3AEA-4762-BBF0-217BE2D0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55F896-6469-4AF9-AE87-A6F2F2EF9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54157"/>
            <a:ext cx="10515599" cy="5671930"/>
          </a:xfrm>
        </p:spPr>
      </p:pic>
    </p:spTree>
    <p:extLst>
      <p:ext uri="{BB962C8B-B14F-4D97-AF65-F5344CB8AC3E}">
        <p14:creationId xmlns:p14="http://schemas.microsoft.com/office/powerpoint/2010/main" val="165874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7E5C9-9DAC-47A9-9273-B1FFE1A5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CAAB10-F981-4F22-AA94-37E295C62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157"/>
            <a:ext cx="10515600" cy="5538717"/>
          </a:xfrm>
        </p:spPr>
      </p:pic>
    </p:spTree>
    <p:extLst>
      <p:ext uri="{BB962C8B-B14F-4D97-AF65-F5344CB8AC3E}">
        <p14:creationId xmlns:p14="http://schemas.microsoft.com/office/powerpoint/2010/main" val="901969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97CA0-A607-42D4-B5C1-9BB98CF90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5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278FFC-FE68-4BB6-8E38-A128DE58F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9442"/>
            <a:ext cx="10515600" cy="5313431"/>
          </a:xfrm>
        </p:spPr>
      </p:pic>
    </p:spTree>
    <p:extLst>
      <p:ext uri="{BB962C8B-B14F-4D97-AF65-F5344CB8AC3E}">
        <p14:creationId xmlns:p14="http://schemas.microsoft.com/office/powerpoint/2010/main" val="1228147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45373-6267-4990-ABDD-0372E080A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A13221-B339-48EC-A7AB-382E0112D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0660"/>
            <a:ext cx="10515600" cy="5512213"/>
          </a:xfrm>
        </p:spPr>
      </p:pic>
    </p:spTree>
    <p:extLst>
      <p:ext uri="{BB962C8B-B14F-4D97-AF65-F5344CB8AC3E}">
        <p14:creationId xmlns:p14="http://schemas.microsoft.com/office/powerpoint/2010/main" val="413141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EEF8C-DBD5-4D43-9B85-8419CA42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8FB5C9-1BB5-4D1C-A28A-C6F391994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46922"/>
            <a:ext cx="10515600" cy="5445953"/>
          </a:xfrm>
        </p:spPr>
      </p:pic>
    </p:spTree>
    <p:extLst>
      <p:ext uri="{BB962C8B-B14F-4D97-AF65-F5344CB8AC3E}">
        <p14:creationId xmlns:p14="http://schemas.microsoft.com/office/powerpoint/2010/main" val="263168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27CC9-966B-4711-AF77-FB1998DF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4C8D2C-13B1-49E7-94EF-46AD16F88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7165"/>
            <a:ext cx="10515600" cy="5579165"/>
          </a:xfrm>
        </p:spPr>
      </p:pic>
    </p:spTree>
    <p:extLst>
      <p:ext uri="{BB962C8B-B14F-4D97-AF65-F5344CB8AC3E}">
        <p14:creationId xmlns:p14="http://schemas.microsoft.com/office/powerpoint/2010/main" val="1158088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BF6D3-F1DE-48DE-A271-989B0466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230280-3C09-41F3-AEF8-C828336FE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157"/>
            <a:ext cx="10515600" cy="5538717"/>
          </a:xfrm>
        </p:spPr>
      </p:pic>
    </p:spTree>
    <p:extLst>
      <p:ext uri="{BB962C8B-B14F-4D97-AF65-F5344CB8AC3E}">
        <p14:creationId xmlns:p14="http://schemas.microsoft.com/office/powerpoint/2010/main" val="1037893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FE1C2-06FF-4CAC-A6C5-1F7D3F6F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30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092670-AB56-498B-9930-B59C54B19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86678"/>
            <a:ext cx="10515599" cy="5406196"/>
          </a:xfrm>
        </p:spPr>
      </p:pic>
    </p:spTree>
    <p:extLst>
      <p:ext uri="{BB962C8B-B14F-4D97-AF65-F5344CB8AC3E}">
        <p14:creationId xmlns:p14="http://schemas.microsoft.com/office/powerpoint/2010/main" val="3726615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972C0-0B59-4F40-B582-7335912D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E0219A-8FE5-42A3-A9BE-4E74FF151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1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10F3B-9520-4B6A-A111-52550F79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0CDE1D-3FDA-44AC-B9EE-3727E31B1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73426"/>
            <a:ext cx="10515600" cy="5419449"/>
          </a:xfrm>
        </p:spPr>
      </p:pic>
    </p:spTree>
    <p:extLst>
      <p:ext uri="{BB962C8B-B14F-4D97-AF65-F5344CB8AC3E}">
        <p14:creationId xmlns:p14="http://schemas.microsoft.com/office/powerpoint/2010/main" val="26810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1786A-04FF-4845-8C1F-E9FAC587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B5CB5D-9812-438A-A766-AC24AC05B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0174"/>
            <a:ext cx="10515600" cy="5432700"/>
          </a:xfrm>
        </p:spPr>
      </p:pic>
    </p:spTree>
    <p:extLst>
      <p:ext uri="{BB962C8B-B14F-4D97-AF65-F5344CB8AC3E}">
        <p14:creationId xmlns:p14="http://schemas.microsoft.com/office/powerpoint/2010/main" val="175645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5589A-47BB-4634-B854-0D7A981F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72A13F-B705-45BC-B363-D3AAFE2AA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0660"/>
            <a:ext cx="10515600" cy="5512213"/>
          </a:xfrm>
        </p:spPr>
      </p:pic>
    </p:spTree>
    <p:extLst>
      <p:ext uri="{BB962C8B-B14F-4D97-AF65-F5344CB8AC3E}">
        <p14:creationId xmlns:p14="http://schemas.microsoft.com/office/powerpoint/2010/main" val="330928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92AEF-850B-4E5E-A1C2-CED5BBB1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48623B-9F18-47E1-97AE-476E6F3C7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8138"/>
            <a:ext cx="10515600" cy="5644735"/>
          </a:xfrm>
        </p:spPr>
      </p:pic>
    </p:spTree>
    <p:extLst>
      <p:ext uri="{BB962C8B-B14F-4D97-AF65-F5344CB8AC3E}">
        <p14:creationId xmlns:p14="http://schemas.microsoft.com/office/powerpoint/2010/main" val="149418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8F853-E027-4019-9FFA-89317185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C017A2-06D8-410F-9CA1-E29DBDAAD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7409"/>
            <a:ext cx="10515600" cy="5618921"/>
          </a:xfrm>
        </p:spPr>
      </p:pic>
    </p:spTree>
    <p:extLst>
      <p:ext uri="{BB962C8B-B14F-4D97-AF65-F5344CB8AC3E}">
        <p14:creationId xmlns:p14="http://schemas.microsoft.com/office/powerpoint/2010/main" val="90946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40467-0EFD-4999-8A52-6420ED9A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F3AF53-C93C-48DF-9F7B-3624D5E5E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60174"/>
            <a:ext cx="10515599" cy="5432700"/>
          </a:xfrm>
        </p:spPr>
      </p:pic>
    </p:spTree>
    <p:extLst>
      <p:ext uri="{BB962C8B-B14F-4D97-AF65-F5344CB8AC3E}">
        <p14:creationId xmlns:p14="http://schemas.microsoft.com/office/powerpoint/2010/main" val="171707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0FD6E-6469-4C49-AC9E-606EDBB94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76A4FF-9FDF-420A-8CA2-4A807A544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157"/>
            <a:ext cx="10515600" cy="5538718"/>
          </a:xfrm>
        </p:spPr>
      </p:pic>
    </p:spTree>
    <p:extLst>
      <p:ext uri="{BB962C8B-B14F-4D97-AF65-F5344CB8AC3E}">
        <p14:creationId xmlns:p14="http://schemas.microsoft.com/office/powerpoint/2010/main" val="3575525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Егоров</dc:creator>
  <cp:lastModifiedBy>Павел Егоров</cp:lastModifiedBy>
  <cp:revision>26</cp:revision>
  <dcterms:created xsi:type="dcterms:W3CDTF">2020-10-22T13:46:42Z</dcterms:created>
  <dcterms:modified xsi:type="dcterms:W3CDTF">2020-10-22T14:04:57Z</dcterms:modified>
</cp:coreProperties>
</file>