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29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70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19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31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1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3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59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33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40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0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78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5105F-5BF7-407A-9498-A9602DD0F917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BAE22-CABA-43E0-80AA-3AB125B74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19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Фильтры низких и высоких частот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806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ФНЧ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639365"/>
          </a:xfrm>
        </p:spPr>
        <p:txBody>
          <a:bodyPr>
            <a:normAutofit/>
          </a:bodyPr>
          <a:lstStyle/>
          <a:p>
            <a:r>
              <a:rPr lang="ru-RU" dirty="0"/>
              <a:t>конденсатор, обладая малым реактивным сопротивлением на высоких частотах, шунтирует токи высоких частот на корпус, а на низких частотах его реактивное сопротивление максимально, поэтому ток через него не проходит.</a:t>
            </a:r>
            <a:endParaRPr lang="ru-RU" dirty="0"/>
          </a:p>
        </p:txBody>
      </p:sp>
      <p:pic>
        <p:nvPicPr>
          <p:cNvPr id="1026" name="Picture 2" descr="Преобразование делителя напряжения в простейший RC-фильтр низких часто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79" y="3483543"/>
            <a:ext cx="9319092" cy="196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933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71" y="2151440"/>
            <a:ext cx="4714095" cy="2664489"/>
          </a:xfrm>
        </p:spPr>
      </p:pic>
      <p:sp>
        <p:nvSpPr>
          <p:cNvPr id="6" name="Прямоугольник 5"/>
          <p:cNvSpPr/>
          <p:nvPr/>
        </p:nvSpPr>
        <p:spPr>
          <a:xfrm>
            <a:off x="5628564" y="915817"/>
            <a:ext cx="607638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Интегрирующие цепи </a:t>
            </a:r>
            <a:r>
              <a:rPr lang="ru-RU" sz="2800" dirty="0"/>
              <a:t>пропускают постоянную составляющую сигнала, отсекая высокие частоты, то есть являются фильтрами нижних частот. При этом чем выше постоянная </a:t>
            </a:r>
            <a:r>
              <a:rPr lang="ru-RU" sz="2800" dirty="0" smtClean="0"/>
              <a:t>времени, </a:t>
            </a:r>
            <a:r>
              <a:rPr lang="ru-RU" sz="2800" dirty="0"/>
              <a:t>тем ниже частота среза. В пределе пройдёт только постоянная составляющая. Это свойство используется во вторичных источниках питания, в которых необходимо отфильтровать переменную составляющую сетевого напряжения</a:t>
            </a:r>
          </a:p>
        </p:txBody>
      </p:sp>
    </p:spTree>
    <p:extLst>
      <p:ext uri="{BB962C8B-B14F-4D97-AF65-F5344CB8AC3E}">
        <p14:creationId xmlns:p14="http://schemas.microsoft.com/office/powerpoint/2010/main" val="2372161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Реактивное сопротивление конденсато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623" y="5014367"/>
            <a:ext cx="3248754" cy="101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meanders.ru/images/delitel_napr_form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01" y="2531966"/>
            <a:ext cx="4154823" cy="138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meanders.ru/images/delitel_napr_form5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425" y="2566715"/>
            <a:ext cx="3927831" cy="1350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379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Картинки по запросу интегрирующая цепь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0"/>
          <a:stretch/>
        </p:blipFill>
        <p:spPr bwMode="auto">
          <a:xfrm>
            <a:off x="3117140" y="261784"/>
            <a:ext cx="4716676" cy="659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022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ФВЧ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63736"/>
          </a:xfrm>
        </p:spPr>
        <p:txBody>
          <a:bodyPr>
            <a:normAutofit/>
          </a:bodyPr>
          <a:lstStyle/>
          <a:p>
            <a:r>
              <a:rPr lang="ru-RU" dirty="0"/>
              <a:t>индуктивность, обладая малым реактивным сопротивлением на низких частотах, шунтирует их на корпус, а на высоких частотах её реактивное сопротивление максимально, поэтому ток через неё не проходит.</a:t>
            </a:r>
          </a:p>
        </p:txBody>
      </p:sp>
      <p:pic>
        <p:nvPicPr>
          <p:cNvPr id="5122" name="Picture 2" descr="Преобразование делителя напряжения в простейший RL-фильтр высоких часто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98" y="3852032"/>
            <a:ext cx="9772873" cy="2057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926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ФНЧ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10685"/>
            <a:ext cx="10515600" cy="2546659"/>
          </a:xfrm>
        </p:spPr>
        <p:txBody>
          <a:bodyPr/>
          <a:lstStyle/>
          <a:p>
            <a:r>
              <a:rPr lang="ru-RU" dirty="0"/>
              <a:t>катушка индуктивности, обладая малым реактивным сопротивлением на низких частотах, пропускает ток беспрепятственно, а на высоких частотах её реактивное сопротивление максимально, поэтому ток через неё не проходит.</a:t>
            </a:r>
            <a:endParaRPr lang="ru-RU" dirty="0"/>
          </a:p>
        </p:txBody>
      </p:sp>
      <p:pic>
        <p:nvPicPr>
          <p:cNvPr id="6146" name="Picture 2" descr="Преобразование делителя напряжения в простейший RL-фильтр низких часто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45" y="3941498"/>
            <a:ext cx="10190664" cy="214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36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0636" cy="4351338"/>
          </a:xfrm>
        </p:spPr>
        <p:txBody>
          <a:bodyPr/>
          <a:lstStyle/>
          <a:p>
            <a:r>
              <a:rPr lang="ru-RU" dirty="0" smtClean="0"/>
              <a:t>Фильтры высоких и низких частот - это электрические цепи, состоящие из элементов, обладающих нелинейной АЧХ - имеющих разное сопротивление на разных частотах.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2" y="3303968"/>
            <a:ext cx="6783222" cy="339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2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Частота среза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частота, на которой происходит спад амплитуды выходного сигнала фильтра до значения 0,7 от входного </a:t>
            </a:r>
            <a:r>
              <a:rPr lang="ru-RU" dirty="0" smtClean="0"/>
              <a:t>сигнала</a:t>
            </a:r>
          </a:p>
          <a:p>
            <a:r>
              <a:rPr lang="ru-RU" dirty="0" smtClean="0"/>
              <a:t>Крутизна частотной характеристики фильтра – это характеристика фильтра, показывающая, насколько резко происходит уменьшение амплитуды выходного сигнала фильтра при изменении частоты входного сигнала. В идеале нужно стремиться к максимальному (вертикальному) спаду АЧХ.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90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" y="533614"/>
            <a:ext cx="10992729" cy="5782779"/>
          </a:xfrm>
        </p:spPr>
        <p:txBody>
          <a:bodyPr/>
          <a:lstStyle/>
          <a:p>
            <a:r>
              <a:rPr lang="ru-RU" dirty="0"/>
              <a:t>Частотные фильтры изготавливаются из элементов, обладающих реактивными сопротивлениями – </a:t>
            </a:r>
            <a:r>
              <a:rPr lang="ru-RU" b="1" dirty="0"/>
              <a:t>конденсаторов и катушек индуктивности</a:t>
            </a:r>
            <a:r>
              <a:rPr lang="ru-RU" dirty="0"/>
              <a:t>. Реактивные сопротивления, используемых в фильтрах конденсаторов (</a:t>
            </a:r>
            <a:r>
              <a:rPr lang="ru-RU" b="1" i="1" dirty="0"/>
              <a:t>Х</a:t>
            </a:r>
            <a:r>
              <a:rPr lang="ru-RU" b="1" i="1" baseline="-25000" dirty="0"/>
              <a:t>C</a:t>
            </a:r>
            <a:r>
              <a:rPr lang="ru-RU" dirty="0"/>
              <a:t>) и катушек индуктивности (</a:t>
            </a:r>
            <a:r>
              <a:rPr lang="ru-RU" b="1" i="1" dirty="0"/>
              <a:t>X</a:t>
            </a:r>
            <a:r>
              <a:rPr lang="ru-RU" b="1" i="1" baseline="-25000" dirty="0"/>
              <a:t>L</a:t>
            </a:r>
            <a:r>
              <a:rPr lang="ru-RU" dirty="0"/>
              <a:t>) связаны с частотой ниже приведёнными формулами:</a:t>
            </a:r>
          </a:p>
        </p:txBody>
      </p:sp>
      <p:pic>
        <p:nvPicPr>
          <p:cNvPr id="1026" name="Picture 2" descr="Реактивное сопротивление конденсато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263" y="2857265"/>
            <a:ext cx="4201258" cy="113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Реактивное сопротивление катушки индуктивност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238" y="4540773"/>
            <a:ext cx="4419308" cy="61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6185" y="5897912"/>
            <a:ext cx="2989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ω</a:t>
            </a:r>
            <a:r>
              <a:rPr lang="en-US" sz="2400" dirty="0" smtClean="0"/>
              <a:t> – </a:t>
            </a:r>
            <a:r>
              <a:rPr lang="ru-RU" sz="2400" dirty="0" smtClean="0"/>
              <a:t>угловая частота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94459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Частотные фильтры бывают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Одноэлементные (конденсатор – как фильтр высоких частот, или дроссель – как фильтр низких частот);</a:t>
            </a:r>
          </a:p>
          <a:p>
            <a:r>
              <a:rPr lang="ru-RU" dirty="0"/>
              <a:t>2. Г-образные – по внешнему виду напоминают букву Г, обращённую в другую сторону;</a:t>
            </a:r>
          </a:p>
          <a:p>
            <a:r>
              <a:rPr lang="ru-RU" dirty="0"/>
              <a:t>3. Т-образные – по внешнему виду напоминают букву Т;</a:t>
            </a:r>
          </a:p>
          <a:p>
            <a:r>
              <a:rPr lang="ru-RU" dirty="0"/>
              <a:t>4. П-образные – по внешнему виду напоминают букву П;</a:t>
            </a:r>
          </a:p>
          <a:p>
            <a:r>
              <a:rPr lang="ru-RU" dirty="0"/>
              <a:t>5. Многозвенные – те же Г-образные фильтры соединённые последовательно.</a:t>
            </a:r>
          </a:p>
        </p:txBody>
      </p:sp>
    </p:spTree>
    <p:extLst>
      <p:ext uri="{BB962C8B-B14F-4D97-AF65-F5344CB8AC3E}">
        <p14:creationId xmlns:p14="http://schemas.microsoft.com/office/powerpoint/2010/main" val="351819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Г- образные </a:t>
            </a:r>
            <a:r>
              <a:rPr lang="ru-RU" b="1" dirty="0" smtClean="0"/>
              <a:t>фильтры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81850"/>
          </a:xfrm>
        </p:spPr>
        <p:txBody>
          <a:bodyPr/>
          <a:lstStyle/>
          <a:p>
            <a:r>
              <a:rPr lang="ru-RU" b="1" dirty="0"/>
              <a:t>Г- образный фильтр высоких, или низких частот</a:t>
            </a:r>
            <a:r>
              <a:rPr lang="ru-RU" dirty="0"/>
              <a:t> - делитель напряжения, состоящий из двух элементов с нелинейной АЧХ. Для Г-образного фильтра действует схема и все формулы, делителя напряжения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28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ФВЧ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91032"/>
          </a:xfrm>
        </p:spPr>
        <p:txBody>
          <a:bodyPr/>
          <a:lstStyle/>
          <a:p>
            <a:r>
              <a:rPr lang="ru-RU" dirty="0"/>
              <a:t>конденсатор, обладая малым реактивным сопротивлением на высоких частотах, пропускает ток беспрепятственно, а на низких частотах его реактивное сопротивление максимально, поэтому ток через него не проходит</a:t>
            </a:r>
          </a:p>
        </p:txBody>
      </p:sp>
      <p:pic>
        <p:nvPicPr>
          <p:cNvPr id="4" name="Picture 2" descr="Преобразование делителя напряжения в простейший RC-фильтр высоких часто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14" y="3889611"/>
            <a:ext cx="9534725" cy="200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956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05494" y="1661853"/>
            <a:ext cx="7009263" cy="4351338"/>
          </a:xfrm>
        </p:spPr>
        <p:txBody>
          <a:bodyPr/>
          <a:lstStyle/>
          <a:p>
            <a:r>
              <a:rPr lang="ru-RU" b="1" dirty="0"/>
              <a:t>Дифференцирующие цепи </a:t>
            </a:r>
            <a:r>
              <a:rPr lang="ru-RU" dirty="0"/>
              <a:t>имеют ещё одну особенность. На выходе такой цепи один сигнал преобразуется в два последовательных скачка напряжения вверх и вниз относительно базы с амплитудой, равной входному напряжению. Базой является либо положительный вывод источника, либо "земля", в зависимости от того, куда подключён резистор. </a:t>
            </a:r>
          </a:p>
        </p:txBody>
      </p:sp>
      <p:sp>
        <p:nvSpPr>
          <p:cNvPr id="5" name="AutoShape 4" descr="Картинки по запросу дифференцирующая цеп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657"/>
            <a:ext cx="5605494" cy="568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06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7020" y="351666"/>
            <a:ext cx="10515600" cy="1422542"/>
          </a:xfrm>
        </p:spPr>
        <p:txBody>
          <a:bodyPr/>
          <a:lstStyle/>
          <a:p>
            <a:r>
              <a:rPr lang="ru-RU" dirty="0"/>
              <a:t>Принимая входное напряжение за 1 (единицу), а выходное напряжение за 0,7 (значение соответствующее срезу), зная, реактивное сопротивление конденсатора, которое равно</a:t>
            </a:r>
          </a:p>
        </p:txBody>
      </p:sp>
      <p:pic>
        <p:nvPicPr>
          <p:cNvPr id="5122" name="Picture 2" descr="Реактивное сопротивление конденсато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519" y="2317275"/>
            <a:ext cx="2769632" cy="86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meanders.ru/images/delitel_napr_form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886" y="3728160"/>
            <a:ext cx="3684897" cy="122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50962" y="5499526"/>
            <a:ext cx="10272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Подставив значения напряжений, мы найдём </a:t>
            </a:r>
            <a:r>
              <a:rPr lang="ru-RU" sz="2800" b="1" i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Х</a:t>
            </a:r>
            <a:r>
              <a:rPr lang="ru-RU" sz="2800" b="1" i="1" baseline="-250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C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и частоту среза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46897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474</Words>
  <Application>Microsoft Office PowerPoint</Application>
  <PresentationFormat>Широкоэкранный</PresentationFormat>
  <Paragraphs>28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Фильтры низких и высоких частот</vt:lpstr>
      <vt:lpstr>Определение</vt:lpstr>
      <vt:lpstr>Частота среза</vt:lpstr>
      <vt:lpstr>Презентация PowerPoint</vt:lpstr>
      <vt:lpstr>Частотные фильтры бывают</vt:lpstr>
      <vt:lpstr>Г- образные фильтры</vt:lpstr>
      <vt:lpstr>ФВЧ</vt:lpstr>
      <vt:lpstr>Презентация PowerPoint</vt:lpstr>
      <vt:lpstr>Презентация PowerPoint</vt:lpstr>
      <vt:lpstr>ФНЧ</vt:lpstr>
      <vt:lpstr>Презентация PowerPoint</vt:lpstr>
      <vt:lpstr>Презентация PowerPoint</vt:lpstr>
      <vt:lpstr>Презентация PowerPoint</vt:lpstr>
      <vt:lpstr>ФВЧ</vt:lpstr>
      <vt:lpstr>ФНЧ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Фильтры низких и высоких частот</dc:title>
  <dc:creator>kfen540_rmp2</dc:creator>
  <cp:lastModifiedBy>Шейкин Трифон</cp:lastModifiedBy>
  <cp:revision>8</cp:revision>
  <dcterms:created xsi:type="dcterms:W3CDTF">2018-03-18T23:48:22Z</dcterms:created>
  <dcterms:modified xsi:type="dcterms:W3CDTF">2018-03-19T01:24:25Z</dcterms:modified>
</cp:coreProperties>
</file>