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5" r:id="rId3"/>
    <p:sldId id="276" r:id="rId4"/>
    <p:sldId id="277" r:id="rId5"/>
    <p:sldId id="279" r:id="rId6"/>
    <p:sldId id="280" r:id="rId7"/>
    <p:sldId id="274" r:id="rId8"/>
    <p:sldId id="281" r:id="rId9"/>
    <p:sldId id="28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BABA3"/>
    <a:srgbClr val="F874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996" autoAdjust="0"/>
    <p:restoredTop sz="94713" autoAdjust="0"/>
  </p:normalViewPr>
  <p:slideViewPr>
    <p:cSldViewPr>
      <p:cViewPr>
        <p:scale>
          <a:sx n="60" d="100"/>
          <a:sy n="60" d="100"/>
        </p:scale>
        <p:origin x="-30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00647-D77F-4A4B-8661-B8248216E24F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2BC9D-8DA0-4716-B1BC-1039BA013B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467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708791-1892-4D4A-BB98-A4B6A22D748D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8072494" cy="38576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/>
              <a:t>МДК </a:t>
            </a:r>
            <a:r>
              <a:rPr lang="ru-RU" sz="4000" b="1" dirty="0" smtClean="0"/>
              <a:t>01 Название модуля.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14818"/>
            <a:ext cx="8501122" cy="196691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Тема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sz="3200" dirty="0" smtClean="0"/>
              <a:t>Нанокомпозиты на основе каучука и слоистого силиката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Методы получения нанокомпозитов на основе каучука и слоистого силиката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70309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28596" y="6090842"/>
            <a:ext cx="5786478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интеркаляция</a:t>
            </a:r>
            <a:r>
              <a:rPr lang="ru-RU" sz="1600" dirty="0" smtClean="0">
                <a:latin typeface="+mj-lt"/>
                <a:ea typeface="Times New Roman" pitchFamily="18" charset="0"/>
                <a:cs typeface="Times New Roman" pitchFamily="18" charset="0"/>
              </a:rPr>
              <a:t> каучука в процессе смешивания в растворе</a:t>
            </a:r>
            <a:endParaRPr lang="ru-RU" sz="1600" dirty="0">
              <a:latin typeface="+mj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4876396"/>
            <a:ext cx="4286280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+mj-lt"/>
                <a:ea typeface="Times New Roman" pitchFamily="18" charset="0"/>
                <a:cs typeface="Arial" pitchFamily="34" charset="0"/>
              </a:rPr>
              <a:t>интеркаляция</a:t>
            </a:r>
            <a:r>
              <a:rPr lang="ru-RU" sz="1600" dirty="0" smtClean="0">
                <a:latin typeface="+mj-lt"/>
                <a:ea typeface="Times New Roman" pitchFamily="18" charset="0"/>
                <a:cs typeface="Arial" pitchFamily="34" charset="0"/>
              </a:rPr>
              <a:t> каучука в латексной смеси.</a:t>
            </a:r>
            <a:r>
              <a:rPr lang="ru-RU" sz="1600" dirty="0" smtClean="0">
                <a:latin typeface="+mj-lt"/>
                <a:cs typeface="Arial" pitchFamily="34" charset="0"/>
              </a:rPr>
              <a:t> </a:t>
            </a:r>
            <a:endParaRPr lang="ru-RU" sz="1600" dirty="0">
              <a:latin typeface="+mj-lt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28596" y="5488560"/>
            <a:ext cx="5072098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+mj-lt"/>
                <a:ea typeface="Times New Roman" pitchFamily="18" charset="0"/>
                <a:cs typeface="Times New Roman" pitchFamily="18" charset="0"/>
              </a:rPr>
              <a:t>метод</a:t>
            </a:r>
            <a:r>
              <a:rPr lang="ru-RU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+mj-lt"/>
                <a:ea typeface="Times New Roman" pitchFamily="18" charset="0"/>
                <a:cs typeface="Times New Roman" pitchFamily="18" charset="0"/>
              </a:rPr>
              <a:t>непосредственной</a:t>
            </a:r>
            <a:r>
              <a:rPr lang="ru-RU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интеркаляции</a:t>
            </a:r>
            <a:r>
              <a:rPr lang="ru-RU" sz="1600" dirty="0" smtClean="0">
                <a:latin typeface="+mj-lt"/>
                <a:ea typeface="Times New Roman" pitchFamily="18" charset="0"/>
                <a:cs typeface="Times New Roman" pitchFamily="18" charset="0"/>
              </a:rPr>
              <a:t> в расплаве</a:t>
            </a:r>
            <a:endParaRPr lang="ru-RU" dirty="0">
              <a:latin typeface="+mj-lt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28596" y="4304892"/>
            <a:ext cx="1659429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+mj-lt"/>
                <a:ea typeface="Times New Roman" pitchFamily="18" charset="0"/>
                <a:cs typeface="Times New Roman" pitchFamily="18" charset="0"/>
              </a:rPr>
              <a:t>полимеризация</a:t>
            </a:r>
            <a:endParaRPr lang="ru-RU" sz="1600" dirty="0">
              <a:latin typeface="+mj-lt"/>
            </a:endParaRPr>
          </a:p>
        </p:txBody>
      </p:sp>
      <p:pic>
        <p:nvPicPr>
          <p:cNvPr id="13317" name="Picture 5" descr="глина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1571612"/>
            <a:ext cx="4014793" cy="3448051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3000364" y="1643050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Полимер</a:t>
            </a:r>
            <a:endParaRPr lang="ru-RU" sz="1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86050" y="3643314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ММТ</a:t>
            </a:r>
            <a:endParaRPr lang="ru-RU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858016" y="1857364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Микрокомпозит</a:t>
            </a:r>
            <a:endParaRPr lang="ru-RU" sz="1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858016" y="3048656"/>
            <a:ext cx="2308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err="1" smtClean="0"/>
              <a:t>Интеркалированный</a:t>
            </a:r>
            <a:r>
              <a:rPr lang="ru-RU" sz="1400" dirty="0" smtClean="0"/>
              <a:t> </a:t>
            </a:r>
          </a:p>
          <a:p>
            <a:r>
              <a:rPr lang="ru-RU" sz="1400" b="1" dirty="0" err="1" smtClean="0"/>
              <a:t>нанокомпозит</a:t>
            </a:r>
            <a:endParaRPr lang="ru-RU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858016" y="4263102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err="1" smtClean="0"/>
              <a:t>Эксфолиированный</a:t>
            </a:r>
            <a:endParaRPr lang="ru-RU" sz="1400" b="1" dirty="0" smtClean="0"/>
          </a:p>
          <a:p>
            <a:r>
              <a:rPr lang="ru-RU" sz="1400" b="1" dirty="0" err="1" smtClean="0"/>
              <a:t>нанокомпозит</a:t>
            </a:r>
            <a:endParaRPr lang="ru-RU" sz="1400" b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Типы структуры нанокомпозитов на основе каучука и слоистого силиката</a:t>
            </a:r>
            <a:r>
              <a:rPr lang="ru-RU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3" name="Picture 2" descr="http://arpet.ru/wp-content/uploads/2014/08/%D1%80%D0%B8%D1%81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643050"/>
            <a:ext cx="6572296" cy="491386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err="1" smtClean="0"/>
              <a:t>Нанокомпозиты</a:t>
            </a:r>
            <a:r>
              <a:rPr lang="ru-RU" sz="2800" dirty="0" smtClean="0"/>
              <a:t> на основе каучука и слоистого силиката</a:t>
            </a:r>
            <a:r>
              <a:rPr lang="ru-RU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571612"/>
            <a:ext cx="3934336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571612"/>
            <a:ext cx="428628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19" y="4572008"/>
          <a:ext cx="8572561" cy="2178840"/>
        </p:xfrm>
        <a:graphic>
          <a:graphicData uri="http://schemas.openxmlformats.org/drawingml/2006/table">
            <a:tbl>
              <a:tblPr/>
              <a:tblGrid>
                <a:gridCol w="1831863"/>
                <a:gridCol w="809614"/>
                <a:gridCol w="814729"/>
                <a:gridCol w="1401579"/>
                <a:gridCol w="2071702"/>
                <a:gridCol w="1643074"/>
              </a:tblGrid>
              <a:tr h="51739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Материал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ТГА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(°С)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ДСК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b="1" baseline="-250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b="1" baseline="-25000" dirty="0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∆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ru-RU" sz="1600" b="1" baseline="-2500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(кДж/г)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b="1" baseline="-25000" dirty="0" err="1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(0С)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9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НК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382,9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10,81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23,0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9,20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—62, 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9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НК/глина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385,1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8,50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21,9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11,41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-60.4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НК/органоглина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393.1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1,71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6,41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19,61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-57,4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4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НК / октадециламин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387,9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3.02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8,13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15,82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-59. 7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err="1" smtClean="0"/>
              <a:t>Нанокомпозиты</a:t>
            </a:r>
            <a:r>
              <a:rPr lang="ru-RU" sz="2800" dirty="0" smtClean="0"/>
              <a:t> на основе каучука и слоистого силиката</a:t>
            </a:r>
            <a:r>
              <a:rPr lang="ru-RU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000372"/>
            <a:ext cx="571504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857364"/>
            <a:ext cx="8286808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Бутадиен-стирольный каучук (БСК) является одним из наиболее перспективных эластомеров для производства нанокомпозитов на основе каучука и слоистого силиката.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785918" y="571480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err="1" smtClean="0"/>
              <a:t>Нанокомпозиты</a:t>
            </a:r>
            <a:r>
              <a:rPr lang="ru-RU" sz="2800" dirty="0" smtClean="0"/>
              <a:t> на основе каучука и слоистого силиката</a:t>
            </a:r>
            <a:r>
              <a:rPr lang="ru-RU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429024"/>
            <a:ext cx="5500726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00298" y="1500174"/>
            <a:ext cx="4572000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dirty="0" err="1" smtClean="0"/>
              <a:t>Нанокомпозиты</a:t>
            </a:r>
            <a:r>
              <a:rPr lang="ru-RU" dirty="0" smtClean="0"/>
              <a:t> на основе нитрильного каучука (НБК) и слоистого силиката можно получать различными методами: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496917"/>
            <a:ext cx="2786082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методом </a:t>
            </a:r>
            <a:r>
              <a:rPr lang="ru-RU" dirty="0" err="1" smtClean="0"/>
              <a:t>интеркаляции</a:t>
            </a:r>
            <a:r>
              <a:rPr lang="ru-RU" dirty="0" smtClean="0"/>
              <a:t> в расплаве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86512" y="2500306"/>
            <a:ext cx="2286016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Метод смешивание в растворе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642918"/>
            <a:ext cx="7429552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err="1" smtClean="0"/>
              <a:t>Нанокомпозиты</a:t>
            </a:r>
            <a:r>
              <a:rPr lang="ru-RU" sz="2800" dirty="0" smtClean="0"/>
              <a:t> на основе каучука и слоистого силиката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Рисунок 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143248"/>
            <a:ext cx="628654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142976" y="1657167"/>
            <a:ext cx="7429552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Повышение температуры теплового разложения силиконового каучука (при добавлении </a:t>
            </a:r>
            <a:r>
              <a:rPr lang="ru-RU" dirty="0" err="1" smtClean="0"/>
              <a:t>органо-ММТ</a:t>
            </a:r>
            <a:r>
              <a:rPr lang="ru-RU" dirty="0" smtClean="0"/>
              <a:t> или АДК) связано с высокой степенью взаимодействий между матрицей силиконового каучука и частицами наполнителя. 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642918"/>
            <a:ext cx="7429552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err="1" smtClean="0"/>
              <a:t>Нанокомпозиты</a:t>
            </a:r>
            <a:r>
              <a:rPr lang="ru-RU" sz="2400" dirty="0" smtClean="0"/>
              <a:t> на основе каучука и слоистого силиката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3786190"/>
          <a:ext cx="8715404" cy="2857521"/>
        </p:xfrm>
        <a:graphic>
          <a:graphicData uri="http://schemas.openxmlformats.org/drawingml/2006/table">
            <a:tbl>
              <a:tblPr/>
              <a:tblGrid>
                <a:gridCol w="1876870"/>
                <a:gridCol w="1190036"/>
                <a:gridCol w="2066465"/>
                <a:gridCol w="1762398"/>
                <a:gridCol w="1819635"/>
              </a:tblGrid>
              <a:tr h="1428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Концентрация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органоглины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spc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Твердость по Шору (шкала А)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Прочность при растяжении (МПа)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Относительное удлинение при растяжении </a:t>
                      </a:r>
                      <a:r>
                        <a:rPr lang="ru-RU" sz="1800" i="1" spc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Остаточная деформация (%)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000100" y="2000240"/>
            <a:ext cx="7500990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По мере увеличения концентрации </a:t>
            </a:r>
            <a:r>
              <a:rPr lang="ru-RU" dirty="0" err="1" smtClean="0"/>
              <a:t>органоглины</a:t>
            </a:r>
            <a:r>
              <a:rPr lang="ru-RU" dirty="0" smtClean="0"/>
              <a:t> (с 5% до 40%) происходит увеличение твердости, прочности при растяжении, относительного удлинения при растяжении и стойкости к остаточной деформации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571480"/>
            <a:ext cx="7429552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1" dirty="0" err="1" smtClean="0"/>
              <a:t>Нанокомпозиты</a:t>
            </a:r>
            <a:r>
              <a:rPr lang="ru-RU" sz="2400" b="1" dirty="0" smtClean="0"/>
              <a:t> на основе этиленпропиленового каучука и слоистого силиката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2786057"/>
          <a:ext cx="8715436" cy="3857654"/>
        </p:xfrm>
        <a:graphic>
          <a:graphicData uri="http://schemas.openxmlformats.org/drawingml/2006/table">
            <a:tbl>
              <a:tblPr/>
              <a:tblGrid>
                <a:gridCol w="3271311"/>
                <a:gridCol w="1216626"/>
                <a:gridCol w="1231509"/>
                <a:gridCol w="874335"/>
                <a:gridCol w="1224068"/>
                <a:gridCol w="897587"/>
              </a:tblGrid>
              <a:tr h="2553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Твердость по Шору (шкала А)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Прочность на разрыв (кН/м)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Прочность при растяжении (МПа)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Относительное удлинение</a:t>
                      </a:r>
                      <a:r>
                        <a:rPr lang="ru-RU" sz="18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при растяжении (%)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Остаточная деформация </a:t>
                      </a:r>
                      <a:r>
                        <a:rPr lang="ru-RU" sz="1800" i="1" spc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4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НБК/20%. органоглины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4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НБК/20%.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SRF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19,6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4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НБК/20%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N330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19,6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214414" y="1643050"/>
            <a:ext cx="7215238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Слоистые силикаты могут успешно использоваться в качестве перспективного на­полнителя для производства материалов на основе полибутадиенового каучука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1217</TotalTime>
  <Words>339</Words>
  <Application>Microsoft Office PowerPoint</Application>
  <PresentationFormat>Экран (4:3)</PresentationFormat>
  <Paragraphs>108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                МДК 01 Название модуля.  </vt:lpstr>
      <vt:lpstr>Методы получения нанокомпозитов на основе каучука и слоистого силиката</vt:lpstr>
      <vt:lpstr>Типы структуры нанокомпозитов на основе каучука и слоистого силиката </vt:lpstr>
      <vt:lpstr>Нанокомпозиты на основе каучука и слоистого силиката </vt:lpstr>
      <vt:lpstr>Нанокомпозиты на основе каучука и слоистого силиката </vt:lpstr>
      <vt:lpstr>Нанокомпозиты на основе каучука и слоистого силиката </vt:lpstr>
      <vt:lpstr> Нанокомпозиты на основе каучука и слоистого силиката </vt:lpstr>
      <vt:lpstr> Нанокомпозиты на основе каучука и слоистого силиката </vt:lpstr>
      <vt:lpstr> Нанокомпозиты на основе этиленпропиленового каучука и слоистого силиката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МДК 01 Морозостойкость  эластомеров и способы ее повышения.</dc:title>
  <dc:creator>Alexander</dc:creator>
  <cp:lastModifiedBy>DNS</cp:lastModifiedBy>
  <cp:revision>95</cp:revision>
  <dcterms:created xsi:type="dcterms:W3CDTF">2015-06-23T08:13:28Z</dcterms:created>
  <dcterms:modified xsi:type="dcterms:W3CDTF">2015-07-09T07:15:18Z</dcterms:modified>
</cp:coreProperties>
</file>