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22" r:id="rId4"/>
  </p:sldMasterIdLst>
  <p:notesMasterIdLst>
    <p:notesMasterId r:id="rId20"/>
  </p:notesMasterIdLst>
  <p:handoutMasterIdLst>
    <p:handoutMasterId r:id="rId21"/>
  </p:handoutMasterIdLst>
  <p:sldIdLst>
    <p:sldId id="256" r:id="rId5"/>
    <p:sldId id="275" r:id="rId6"/>
    <p:sldId id="277" r:id="rId7"/>
    <p:sldId id="276" r:id="rId8"/>
    <p:sldId id="264" r:id="rId9"/>
    <p:sldId id="265" r:id="rId10"/>
    <p:sldId id="266" r:id="rId11"/>
    <p:sldId id="267" r:id="rId12"/>
    <p:sldId id="268" r:id="rId13"/>
    <p:sldId id="283" r:id="rId14"/>
    <p:sldId id="269" r:id="rId15"/>
    <p:sldId id="271" r:id="rId16"/>
    <p:sldId id="272" r:id="rId17"/>
    <p:sldId id="274" r:id="rId18"/>
    <p:sldId id="263" r:id="rId19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091" autoAdjust="0"/>
  </p:normalViewPr>
  <p:slideViewPr>
    <p:cSldViewPr snapToGrid="0">
      <p:cViewPr varScale="1">
        <p:scale>
          <a:sx n="74" d="100"/>
          <a:sy n="74" d="100"/>
        </p:scale>
        <p:origin x="-5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6E505-347C-4A59-A773-81A594C55F1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7FA4C3-369F-48CD-A683-CCCEC87F6521}">
      <dgm:prSet phldrT="[Текст]" custT="1"/>
      <dgm:spPr/>
      <dgm:t>
        <a:bodyPr/>
        <a:lstStyle/>
        <a:p>
          <a:r>
            <a:rPr lang="ru-RU" sz="2000" b="1" dirty="0" smtClean="0"/>
            <a:t>ДОРЕВОЛЮЦИОННЫЙ</a:t>
          </a:r>
          <a:endParaRPr lang="ru-RU" sz="1100" b="1" dirty="0"/>
        </a:p>
      </dgm:t>
    </dgm:pt>
    <dgm:pt modelId="{206ECD4F-A415-4D72-BC58-4B6E31FBF29C}" type="parTrans" cxnId="{B865038D-3291-4806-8CBF-9750465CAFAE}">
      <dgm:prSet/>
      <dgm:spPr/>
      <dgm:t>
        <a:bodyPr/>
        <a:lstStyle/>
        <a:p>
          <a:endParaRPr lang="ru-RU"/>
        </a:p>
      </dgm:t>
    </dgm:pt>
    <dgm:pt modelId="{85B6D8DC-ADD9-4A99-9182-B54C2608D4C0}" type="sibTrans" cxnId="{B865038D-3291-4806-8CBF-9750465CAFAE}">
      <dgm:prSet/>
      <dgm:spPr/>
      <dgm:t>
        <a:bodyPr/>
        <a:lstStyle/>
        <a:p>
          <a:endParaRPr lang="ru-RU"/>
        </a:p>
      </dgm:t>
    </dgm:pt>
    <dgm:pt modelId="{BFCADA61-A128-46B5-AD7A-AE779D0E6501}">
      <dgm:prSet phldrT="[Текст]" custT="1"/>
      <dgm:spPr/>
      <dgm:t>
        <a:bodyPr/>
        <a:lstStyle/>
        <a:p>
          <a:r>
            <a:rPr lang="ru-RU" sz="2000" b="1" dirty="0" smtClean="0"/>
            <a:t>СОВЕТСКИЙ</a:t>
          </a:r>
          <a:endParaRPr lang="ru-RU" sz="2000" b="1" dirty="0"/>
        </a:p>
      </dgm:t>
    </dgm:pt>
    <dgm:pt modelId="{72289A33-6BBF-4DD1-9166-67F608A41F57}" type="parTrans" cxnId="{B7A849CB-D81C-4C35-9DD0-7F787A13E7FF}">
      <dgm:prSet/>
      <dgm:spPr/>
      <dgm:t>
        <a:bodyPr/>
        <a:lstStyle/>
        <a:p>
          <a:endParaRPr lang="ru-RU"/>
        </a:p>
      </dgm:t>
    </dgm:pt>
    <dgm:pt modelId="{21251403-28AE-4EE0-A8C3-936845586D6F}" type="sibTrans" cxnId="{B7A849CB-D81C-4C35-9DD0-7F787A13E7FF}">
      <dgm:prSet/>
      <dgm:spPr/>
      <dgm:t>
        <a:bodyPr/>
        <a:lstStyle/>
        <a:p>
          <a:endParaRPr lang="ru-RU"/>
        </a:p>
      </dgm:t>
    </dgm:pt>
    <dgm:pt modelId="{F191C715-E20C-4E94-B4D0-1BE834E1D8FD}">
      <dgm:prSet phldrT="[Текст]" custT="1"/>
      <dgm:spPr/>
      <dgm:t>
        <a:bodyPr/>
        <a:lstStyle/>
        <a:p>
          <a:r>
            <a:rPr lang="ru-RU" sz="2000" b="1" dirty="0" smtClean="0"/>
            <a:t>ПОСТСОВЕТСКИЙ</a:t>
          </a:r>
          <a:endParaRPr lang="ru-RU" sz="2000" b="1" dirty="0"/>
        </a:p>
      </dgm:t>
    </dgm:pt>
    <dgm:pt modelId="{19074654-7191-4B83-AE64-DDB52F2E8DBE}" type="parTrans" cxnId="{16822B86-B632-4B3B-932A-B17F8A7F397E}">
      <dgm:prSet/>
      <dgm:spPr/>
      <dgm:t>
        <a:bodyPr/>
        <a:lstStyle/>
        <a:p>
          <a:endParaRPr lang="ru-RU"/>
        </a:p>
      </dgm:t>
    </dgm:pt>
    <dgm:pt modelId="{763FC799-CE42-4642-B90F-7BCA5D5F6879}" type="sibTrans" cxnId="{16822B86-B632-4B3B-932A-B17F8A7F397E}">
      <dgm:prSet/>
      <dgm:spPr/>
      <dgm:t>
        <a:bodyPr/>
        <a:lstStyle/>
        <a:p>
          <a:endParaRPr lang="ru-RU"/>
        </a:p>
      </dgm:t>
    </dgm:pt>
    <dgm:pt modelId="{39B0E4DC-309C-4709-92CE-5499672D457E}" type="pres">
      <dgm:prSet presAssocID="{87D6E505-347C-4A59-A773-81A594C55F1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90CF7F5-58B6-40E4-8447-7D8611DE9C4B}" type="pres">
      <dgm:prSet presAssocID="{6D7FA4C3-369F-48CD-A683-CCCEC87F6521}" presName="Accent1" presStyleCnt="0"/>
      <dgm:spPr/>
    </dgm:pt>
    <dgm:pt modelId="{61ECCAB6-0394-4B7B-93ED-BAC585B65FFC}" type="pres">
      <dgm:prSet presAssocID="{6D7FA4C3-369F-48CD-A683-CCCEC87F6521}" presName="Accent" presStyleLbl="node1" presStyleIdx="0" presStyleCnt="3" custLinFactNeighborX="-425" custLinFactNeighborY="-425"/>
      <dgm:spPr/>
    </dgm:pt>
    <dgm:pt modelId="{209C3FE5-3D56-4ECC-9A12-1A0A78CB5D01}" type="pres">
      <dgm:prSet presAssocID="{6D7FA4C3-369F-48CD-A683-CCCEC87F6521}" presName="Parent1" presStyleLbl="revTx" presStyleIdx="0" presStyleCnt="3" custScaleX="269868" custScaleY="119776" custLinFactX="-100000" custLinFactNeighborX="-127307" custLinFactNeighborY="-627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92544-90BE-4A66-8AFE-DACF813AAC6A}" type="pres">
      <dgm:prSet presAssocID="{BFCADA61-A128-46B5-AD7A-AE779D0E6501}" presName="Accent2" presStyleCnt="0"/>
      <dgm:spPr/>
    </dgm:pt>
    <dgm:pt modelId="{4AFB95E3-8C36-4655-BE81-5928822617E6}" type="pres">
      <dgm:prSet presAssocID="{BFCADA61-A128-46B5-AD7A-AE779D0E6501}" presName="Accent" presStyleLbl="node1" presStyleIdx="1" presStyleCnt="3"/>
      <dgm:spPr/>
    </dgm:pt>
    <dgm:pt modelId="{BBA1682A-4FED-46A7-9079-EBF1C4AB817C}" type="pres">
      <dgm:prSet presAssocID="{BFCADA61-A128-46B5-AD7A-AE779D0E6501}" presName="Parent2" presStyleLbl="revTx" presStyleIdx="1" presStyleCnt="3" custScaleX="159023" custScaleY="80261" custLinFactX="100000" custLinFactNeighborX="132665" custLinFactNeighborY="-45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1C8626-3F84-45FF-A7CE-9DE2943019EB}" type="pres">
      <dgm:prSet presAssocID="{F191C715-E20C-4E94-B4D0-1BE834E1D8FD}" presName="Accent3" presStyleCnt="0"/>
      <dgm:spPr/>
    </dgm:pt>
    <dgm:pt modelId="{F62233F4-6F6B-433C-9464-DFDE17EF493E}" type="pres">
      <dgm:prSet presAssocID="{F191C715-E20C-4E94-B4D0-1BE834E1D8FD}" presName="Accent" presStyleLbl="node1" presStyleIdx="2" presStyleCnt="3"/>
      <dgm:spPr/>
    </dgm:pt>
    <dgm:pt modelId="{DD7B05CB-803C-4DF2-9543-7682FCC268FB}" type="pres">
      <dgm:prSet presAssocID="{F191C715-E20C-4E94-B4D0-1BE834E1D8FD}" presName="Parent3" presStyleLbl="revTx" presStyleIdx="2" presStyleCnt="3" custScaleX="221127" custLinFactX="-100000" custLinFactNeighborX="-115061" custLinFactNeighborY="107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D78FDE-A765-407D-8C50-A69A6EA0C1C2}" type="presOf" srcId="{F191C715-E20C-4E94-B4D0-1BE834E1D8FD}" destId="{DD7B05CB-803C-4DF2-9543-7682FCC268FB}" srcOrd="0" destOrd="0" presId="urn:microsoft.com/office/officeart/2009/layout/CircleArrowProcess"/>
    <dgm:cxn modelId="{0FEC5578-F69D-49A2-BD22-CD98215E2BF5}" type="presOf" srcId="{6D7FA4C3-369F-48CD-A683-CCCEC87F6521}" destId="{209C3FE5-3D56-4ECC-9A12-1A0A78CB5D01}" srcOrd="0" destOrd="0" presId="urn:microsoft.com/office/officeart/2009/layout/CircleArrowProcess"/>
    <dgm:cxn modelId="{B865038D-3291-4806-8CBF-9750465CAFAE}" srcId="{87D6E505-347C-4A59-A773-81A594C55F1F}" destId="{6D7FA4C3-369F-48CD-A683-CCCEC87F6521}" srcOrd="0" destOrd="0" parTransId="{206ECD4F-A415-4D72-BC58-4B6E31FBF29C}" sibTransId="{85B6D8DC-ADD9-4A99-9182-B54C2608D4C0}"/>
    <dgm:cxn modelId="{16822B86-B632-4B3B-932A-B17F8A7F397E}" srcId="{87D6E505-347C-4A59-A773-81A594C55F1F}" destId="{F191C715-E20C-4E94-B4D0-1BE834E1D8FD}" srcOrd="2" destOrd="0" parTransId="{19074654-7191-4B83-AE64-DDB52F2E8DBE}" sibTransId="{763FC799-CE42-4642-B90F-7BCA5D5F6879}"/>
    <dgm:cxn modelId="{B7A849CB-D81C-4C35-9DD0-7F787A13E7FF}" srcId="{87D6E505-347C-4A59-A773-81A594C55F1F}" destId="{BFCADA61-A128-46B5-AD7A-AE779D0E6501}" srcOrd="1" destOrd="0" parTransId="{72289A33-6BBF-4DD1-9166-67F608A41F57}" sibTransId="{21251403-28AE-4EE0-A8C3-936845586D6F}"/>
    <dgm:cxn modelId="{03CF829D-E016-4F3B-847A-727CE8D9E713}" type="presOf" srcId="{87D6E505-347C-4A59-A773-81A594C55F1F}" destId="{39B0E4DC-309C-4709-92CE-5499672D457E}" srcOrd="0" destOrd="0" presId="urn:microsoft.com/office/officeart/2009/layout/CircleArrowProcess"/>
    <dgm:cxn modelId="{911EDD40-FB52-4B60-97B4-3FF4B54B2BEA}" type="presOf" srcId="{BFCADA61-A128-46B5-AD7A-AE779D0E6501}" destId="{BBA1682A-4FED-46A7-9079-EBF1C4AB817C}" srcOrd="0" destOrd="0" presId="urn:microsoft.com/office/officeart/2009/layout/CircleArrowProcess"/>
    <dgm:cxn modelId="{B7AC0317-AF13-4494-B72A-833E1E545088}" type="presParOf" srcId="{39B0E4DC-309C-4709-92CE-5499672D457E}" destId="{A90CF7F5-58B6-40E4-8447-7D8611DE9C4B}" srcOrd="0" destOrd="0" presId="urn:microsoft.com/office/officeart/2009/layout/CircleArrowProcess"/>
    <dgm:cxn modelId="{46D372A2-545D-48B8-B131-E34E5C62BF02}" type="presParOf" srcId="{A90CF7F5-58B6-40E4-8447-7D8611DE9C4B}" destId="{61ECCAB6-0394-4B7B-93ED-BAC585B65FFC}" srcOrd="0" destOrd="0" presId="urn:microsoft.com/office/officeart/2009/layout/CircleArrowProcess"/>
    <dgm:cxn modelId="{DDB524BD-05DE-4246-99D2-92488EDE66A4}" type="presParOf" srcId="{39B0E4DC-309C-4709-92CE-5499672D457E}" destId="{209C3FE5-3D56-4ECC-9A12-1A0A78CB5D01}" srcOrd="1" destOrd="0" presId="urn:microsoft.com/office/officeart/2009/layout/CircleArrowProcess"/>
    <dgm:cxn modelId="{E94AF60E-533F-46A3-8E28-D93F833909F2}" type="presParOf" srcId="{39B0E4DC-309C-4709-92CE-5499672D457E}" destId="{30D92544-90BE-4A66-8AFE-DACF813AAC6A}" srcOrd="2" destOrd="0" presId="urn:microsoft.com/office/officeart/2009/layout/CircleArrowProcess"/>
    <dgm:cxn modelId="{295026F6-E19D-4E34-A5DC-E334279137C7}" type="presParOf" srcId="{30D92544-90BE-4A66-8AFE-DACF813AAC6A}" destId="{4AFB95E3-8C36-4655-BE81-5928822617E6}" srcOrd="0" destOrd="0" presId="urn:microsoft.com/office/officeart/2009/layout/CircleArrowProcess"/>
    <dgm:cxn modelId="{3D40961E-555F-47E1-BFE0-200A56B967BB}" type="presParOf" srcId="{39B0E4DC-309C-4709-92CE-5499672D457E}" destId="{BBA1682A-4FED-46A7-9079-EBF1C4AB817C}" srcOrd="3" destOrd="0" presId="urn:microsoft.com/office/officeart/2009/layout/CircleArrowProcess"/>
    <dgm:cxn modelId="{4CC67113-BBAC-46C6-BED3-561FCA093749}" type="presParOf" srcId="{39B0E4DC-309C-4709-92CE-5499672D457E}" destId="{921C8626-3F84-45FF-A7CE-9DE2943019EB}" srcOrd="4" destOrd="0" presId="urn:microsoft.com/office/officeart/2009/layout/CircleArrowProcess"/>
    <dgm:cxn modelId="{21C2481E-B36A-4D9D-A418-DB8A0A371098}" type="presParOf" srcId="{921C8626-3F84-45FF-A7CE-9DE2943019EB}" destId="{F62233F4-6F6B-433C-9464-DFDE17EF493E}" srcOrd="0" destOrd="0" presId="urn:microsoft.com/office/officeart/2009/layout/CircleArrowProcess"/>
    <dgm:cxn modelId="{A83381B9-8C9A-4141-8AD9-2536239826E2}" type="presParOf" srcId="{39B0E4DC-309C-4709-92CE-5499672D457E}" destId="{DD7B05CB-803C-4DF2-9543-7682FCC268FB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A1789F-59E1-472A-AB4B-C3856069E5A5}" type="doc">
      <dgm:prSet loTypeId="urn:microsoft.com/office/officeart/2018/5/layout/IconLeafOutlineLabelList" loCatId="other" qsTypeId="urn:microsoft.com/office/officeart/2005/8/quickstyle/simple1" qsCatId="simple" csTypeId="urn:microsoft.com/office/officeart/2018/5/colors/Iconchunking_coloredoutline_colorful1" csCatId="colorful" phldr="1"/>
      <dgm:spPr/>
      <dgm:t>
        <a:bodyPr rtlCol="0"/>
        <a:lstStyle/>
        <a:p>
          <a:pPr rtl="0"/>
          <a:endParaRPr lang="en-US"/>
        </a:p>
      </dgm:t>
    </dgm:pt>
    <dgm:pt modelId="{1DF2D302-1C75-4F44-971A-89DAD54C775C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noProof="0" dirty="0" smtClean="0"/>
            <a:t>центральная</a:t>
          </a:r>
          <a:endParaRPr lang="ru-RU" noProof="0" dirty="0"/>
        </a:p>
      </dgm:t>
    </dgm:pt>
    <dgm:pt modelId="{11D3FAAD-0463-4F82-916E-27B4C12C687F}" type="parTrans" cxnId="{62856601-185D-4723-87D1-AADD4CB750B4}">
      <dgm:prSet/>
      <dgm:spPr/>
      <dgm:t>
        <a:bodyPr rtlCol="0"/>
        <a:lstStyle/>
        <a:p>
          <a:pPr rtl="0"/>
          <a:endParaRPr lang="ru-RU" noProof="0" dirty="0"/>
        </a:p>
      </dgm:t>
    </dgm:pt>
    <dgm:pt modelId="{D4F16693-9DA3-48D6-B56C-49910C5D634C}" type="sibTrans" cxnId="{62856601-185D-4723-87D1-AADD4CB750B4}">
      <dgm:prSet/>
      <dgm:spPr/>
      <dgm:t>
        <a:bodyPr rtlCol="0"/>
        <a:lstStyle/>
        <a:p>
          <a:pPr rtl="0"/>
          <a:endParaRPr lang="ru-RU" noProof="0" dirty="0"/>
        </a:p>
      </dgm:t>
    </dgm:pt>
    <dgm:pt modelId="{359C9BF5-BCB5-4E42-A87E-A37621CAD579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noProof="0" dirty="0" smtClean="0"/>
            <a:t>Вилюйская</a:t>
          </a:r>
          <a:endParaRPr lang="ru-RU" noProof="0" dirty="0"/>
        </a:p>
      </dgm:t>
    </dgm:pt>
    <dgm:pt modelId="{D38251A0-3795-43EE-8284-F5380A7B07E9}" type="parTrans" cxnId="{FEE27B29-81CC-4318-A16E-3E89D43D2807}">
      <dgm:prSet/>
      <dgm:spPr/>
      <dgm:t>
        <a:bodyPr rtlCol="0"/>
        <a:lstStyle/>
        <a:p>
          <a:pPr rtl="0"/>
          <a:endParaRPr lang="ru-RU" noProof="0" dirty="0"/>
        </a:p>
      </dgm:t>
    </dgm:pt>
    <dgm:pt modelId="{7A7ECCA9-D7A3-4FE3-B824-4E149D473EC5}" type="sibTrans" cxnId="{FEE27B29-81CC-4318-A16E-3E89D43D2807}">
      <dgm:prSet/>
      <dgm:spPr/>
      <dgm:t>
        <a:bodyPr rtlCol="0"/>
        <a:lstStyle/>
        <a:p>
          <a:pPr rtl="0"/>
          <a:endParaRPr lang="ru-RU" noProof="0" dirty="0"/>
        </a:p>
      </dgm:t>
    </dgm:pt>
    <dgm:pt modelId="{C74D94FA-8B44-4D50-A64B-ECFDD75E6EA6}">
      <dgm:prSet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noProof="0" dirty="0" smtClean="0"/>
            <a:t>северная</a:t>
          </a:r>
          <a:endParaRPr lang="ru-RU" noProof="0" dirty="0"/>
        </a:p>
      </dgm:t>
    </dgm:pt>
    <dgm:pt modelId="{C89CCE46-4A03-452C-AB77-2BCE98149E56}" type="parTrans" cxnId="{7D2C0319-9ABA-4B6E-BF2D-0E386E413C4D}">
      <dgm:prSet/>
      <dgm:spPr/>
      <dgm:t>
        <a:bodyPr rtlCol="0"/>
        <a:lstStyle/>
        <a:p>
          <a:pPr rtl="0"/>
          <a:endParaRPr lang="ru-RU" noProof="0" dirty="0"/>
        </a:p>
      </dgm:t>
    </dgm:pt>
    <dgm:pt modelId="{6F9A8EE0-DF50-4238-8E4D-2B6334A07342}" type="sibTrans" cxnId="{7D2C0319-9ABA-4B6E-BF2D-0E386E413C4D}">
      <dgm:prSet/>
      <dgm:spPr/>
      <dgm:t>
        <a:bodyPr rtlCol="0"/>
        <a:lstStyle/>
        <a:p>
          <a:pPr rtl="0"/>
          <a:endParaRPr lang="ru-RU" noProof="0" dirty="0"/>
        </a:p>
      </dgm:t>
    </dgm:pt>
    <dgm:pt modelId="{C04D4B19-A3C1-499B-82B0-8E7FE9AF5178}" type="pres">
      <dgm:prSet presAssocID="{92A1789F-59E1-472A-AB4B-C3856069E5A5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9B2CAD-98F6-4324-9676-968576DC423C}" type="pres">
      <dgm:prSet presAssocID="{1DF2D302-1C75-4F44-971A-89DAD54C775C}" presName="compNode" presStyleCnt="0"/>
      <dgm:spPr/>
    </dgm:pt>
    <dgm:pt modelId="{86504349-D895-4762-975A-69454000B659}" type="pres">
      <dgm:prSet presAssocID="{1DF2D302-1C75-4F44-971A-89DAD54C775C}" presName="iconBgRect" presStyleLbl="trAlignAcc1" presStyleIdx="0" presStyleCnt="3"/>
      <dgm:spPr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DAA9C2D5-E0AF-44C4-AA43-03D98BC88726}" type="pres">
      <dgm:prSet presAssocID="{1DF2D302-1C75-4F44-971A-89DAD54C775C}" presName="iconRect" presStyleLbl="node1" presStyleIdx="0" presStyleCnt="3"/>
      <dgm:spPr/>
      <dgm:t>
        <a:bodyPr/>
        <a:lstStyle/>
        <a:p>
          <a:endParaRPr lang="ru-RU"/>
        </a:p>
      </dgm:t>
      <dgm:extLst/>
    </dgm:pt>
    <dgm:pt modelId="{B3948778-9179-46EA-957D-6C7A38EF81C1}" type="pres">
      <dgm:prSet presAssocID="{1DF2D302-1C75-4F44-971A-89DAD54C775C}" presName="spaceRect" presStyleCnt="0"/>
      <dgm:spPr/>
    </dgm:pt>
    <dgm:pt modelId="{4379C661-DE23-4F1C-833B-E90DAE3B3E08}" type="pres">
      <dgm:prSet presAssocID="{1DF2D302-1C75-4F44-971A-89DAD54C775C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866C24E2-6B51-47B0-9C09-4B4B78B6710A}" type="pres">
      <dgm:prSet presAssocID="{D4F16693-9DA3-48D6-B56C-49910C5D634C}" presName="sibTrans" presStyleCnt="0"/>
      <dgm:spPr/>
    </dgm:pt>
    <dgm:pt modelId="{C38ED55A-FF81-494E-AFB4-5E4753E62D1E}" type="pres">
      <dgm:prSet presAssocID="{359C9BF5-BCB5-4E42-A87E-A37621CAD579}" presName="compNode" presStyleCnt="0"/>
      <dgm:spPr/>
    </dgm:pt>
    <dgm:pt modelId="{67577FE9-4C04-467C-9D18-D4DE87D4DE14}" type="pres">
      <dgm:prSet presAssocID="{359C9BF5-BCB5-4E42-A87E-A37621CAD579}" presName="iconBgRect" presStyleLbl="trAlignAcc1" presStyleIdx="1" presStyleCnt="3" custLinFactX="81876" custLinFactNeighborX="100000" custLinFactNeighborY="-3016"/>
      <dgm:spPr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rgbClr val="0070C0"/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79CBFD4-DC0A-4969-92C4-C7B9686ACE6A}" type="pres">
      <dgm:prSet presAssocID="{359C9BF5-BCB5-4E42-A87E-A37621CAD579}" presName="iconRect" presStyleLbl="node1" presStyleIdx="1" presStyleCnt="3" custLinFactX="119803" custLinFactNeighborX="200000" custLinFactNeighborY="-1752"/>
      <dgm:spPr>
        <a:solidFill>
          <a:srgbClr val="FF0000"/>
        </a:solidFill>
      </dgm:spPr>
      <dgm:t>
        <a:bodyPr/>
        <a:lstStyle/>
        <a:p>
          <a:endParaRPr lang="ru-RU"/>
        </a:p>
      </dgm:t>
      <dgm:extLst/>
    </dgm:pt>
    <dgm:pt modelId="{D1E0128A-CBA8-40EB-8AC9-0B631D352626}" type="pres">
      <dgm:prSet presAssocID="{359C9BF5-BCB5-4E42-A87E-A37621CAD579}" presName="spaceRect" presStyleCnt="0"/>
      <dgm:spPr/>
    </dgm:pt>
    <dgm:pt modelId="{BFC99E90-DC39-4CD3-8818-7916D482EC7D}" type="pres">
      <dgm:prSet presAssocID="{359C9BF5-BCB5-4E42-A87E-A37621CAD579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F2CFE6C6-0544-43C1-8B41-AC347E4D336B}" type="pres">
      <dgm:prSet presAssocID="{7A7ECCA9-D7A3-4FE3-B824-4E149D473EC5}" presName="sibTrans" presStyleCnt="0"/>
      <dgm:spPr/>
    </dgm:pt>
    <dgm:pt modelId="{D51FD768-0147-4D00-BCB7-E2A6D97D57F2}" type="pres">
      <dgm:prSet presAssocID="{C74D94FA-8B44-4D50-A64B-ECFDD75E6EA6}" presName="compNode" presStyleCnt="0"/>
      <dgm:spPr/>
    </dgm:pt>
    <dgm:pt modelId="{C7AE699B-DEDF-4849-9BAB-0F114C233F0B}" type="pres">
      <dgm:prSet presAssocID="{C74D94FA-8B44-4D50-A64B-ECFDD75E6EA6}" presName="iconBgRect" presStyleLbl="trAlignAcc1" presStyleIdx="2" presStyleCnt="3" custLinFactX="-93041" custLinFactNeighborX="-100000" custLinFactNeighborY="-1808"/>
      <dgm:spPr>
        <a:solidFill>
          <a:srgbClr val="00B050">
            <a:alpha val="0"/>
          </a:srgbClr>
        </a:solidFill>
        <a:ln w="793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536CDB1-E6B7-4446-86C3-A02F282DC83D}" type="pres">
      <dgm:prSet presAssocID="{C74D94FA-8B44-4D50-A64B-ECFDD75E6EA6}" presName="iconRect" presStyleLbl="node1" presStyleIdx="2" presStyleCnt="3" custLinFactX="-134698" custLinFactNeighborX="-200000" custLinFactNeighborY="-7010"/>
      <dgm:spPr/>
      <dgm:t>
        <a:bodyPr/>
        <a:lstStyle/>
        <a:p>
          <a:endParaRPr lang="ru-RU"/>
        </a:p>
      </dgm:t>
      <dgm:extLst/>
    </dgm:pt>
    <dgm:pt modelId="{46977651-374F-4B47-B906-05D4EB83A76F}" type="pres">
      <dgm:prSet presAssocID="{C74D94FA-8B44-4D50-A64B-ECFDD75E6EA6}" presName="spaceRect" presStyleCnt="0"/>
      <dgm:spPr/>
    </dgm:pt>
    <dgm:pt modelId="{EA32F607-B48B-4485-97AF-932883E3EE3A}" type="pres">
      <dgm:prSet presAssocID="{C74D94FA-8B44-4D50-A64B-ECFDD75E6EA6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E27B29-81CC-4318-A16E-3E89D43D2807}" srcId="{92A1789F-59E1-472A-AB4B-C3856069E5A5}" destId="{359C9BF5-BCB5-4E42-A87E-A37621CAD579}" srcOrd="1" destOrd="0" parTransId="{D38251A0-3795-43EE-8284-F5380A7B07E9}" sibTransId="{7A7ECCA9-D7A3-4FE3-B824-4E149D473EC5}"/>
    <dgm:cxn modelId="{7D2C0319-9ABA-4B6E-BF2D-0E386E413C4D}" srcId="{92A1789F-59E1-472A-AB4B-C3856069E5A5}" destId="{C74D94FA-8B44-4D50-A64B-ECFDD75E6EA6}" srcOrd="2" destOrd="0" parTransId="{C89CCE46-4A03-452C-AB77-2BCE98149E56}" sibTransId="{6F9A8EE0-DF50-4238-8E4D-2B6334A07342}"/>
    <dgm:cxn modelId="{62856601-185D-4723-87D1-AADD4CB750B4}" srcId="{92A1789F-59E1-472A-AB4B-C3856069E5A5}" destId="{1DF2D302-1C75-4F44-971A-89DAD54C775C}" srcOrd="0" destOrd="0" parTransId="{11D3FAAD-0463-4F82-916E-27B4C12C687F}" sibTransId="{D4F16693-9DA3-48D6-B56C-49910C5D634C}"/>
    <dgm:cxn modelId="{43839781-5DA2-4231-9148-A89300109096}" type="presOf" srcId="{359C9BF5-BCB5-4E42-A87E-A37621CAD579}" destId="{BFC99E90-DC39-4CD3-8818-7916D482EC7D}" srcOrd="0" destOrd="0" presId="urn:microsoft.com/office/officeart/2018/5/layout/IconLeafOutlineLabelList"/>
    <dgm:cxn modelId="{14AF6B8A-2A0A-4A2C-A372-2BDFF172E0B7}" type="presOf" srcId="{92A1789F-59E1-472A-AB4B-C3856069E5A5}" destId="{C04D4B19-A3C1-499B-82B0-8E7FE9AF5178}" srcOrd="0" destOrd="0" presId="urn:microsoft.com/office/officeart/2018/5/layout/IconLeafOutlineLabelList"/>
    <dgm:cxn modelId="{7B49AFDE-45A1-44CA-9567-5172F89B6A9B}" type="presOf" srcId="{C74D94FA-8B44-4D50-A64B-ECFDD75E6EA6}" destId="{EA32F607-B48B-4485-97AF-932883E3EE3A}" srcOrd="0" destOrd="0" presId="urn:microsoft.com/office/officeart/2018/5/layout/IconLeafOutlineLabelList"/>
    <dgm:cxn modelId="{6B16702D-2D71-4D07-86FA-0DC2B6F1ACFA}" type="presOf" srcId="{1DF2D302-1C75-4F44-971A-89DAD54C775C}" destId="{4379C661-DE23-4F1C-833B-E90DAE3B3E08}" srcOrd="0" destOrd="0" presId="urn:microsoft.com/office/officeart/2018/5/layout/IconLeafOutlineLabelList"/>
    <dgm:cxn modelId="{DF5E460B-E1EC-481E-9361-21BC0FCC0653}" type="presParOf" srcId="{C04D4B19-A3C1-499B-82B0-8E7FE9AF5178}" destId="{DD9B2CAD-98F6-4324-9676-968576DC423C}" srcOrd="0" destOrd="0" presId="urn:microsoft.com/office/officeart/2018/5/layout/IconLeafOutlineLabelList"/>
    <dgm:cxn modelId="{B188C551-7A37-46E6-9AC2-611A7A7CA525}" type="presParOf" srcId="{DD9B2CAD-98F6-4324-9676-968576DC423C}" destId="{86504349-D895-4762-975A-69454000B659}" srcOrd="0" destOrd="0" presId="urn:microsoft.com/office/officeart/2018/5/layout/IconLeafOutlineLabelList"/>
    <dgm:cxn modelId="{C7E5C2AB-CABC-40EB-B78A-D049FAEBE60F}" type="presParOf" srcId="{DD9B2CAD-98F6-4324-9676-968576DC423C}" destId="{DAA9C2D5-E0AF-44C4-AA43-03D98BC88726}" srcOrd="1" destOrd="0" presId="urn:microsoft.com/office/officeart/2018/5/layout/IconLeafOutlineLabelList"/>
    <dgm:cxn modelId="{8B0AD19A-BFFE-4663-B619-5C8A56570C63}" type="presParOf" srcId="{DD9B2CAD-98F6-4324-9676-968576DC423C}" destId="{B3948778-9179-46EA-957D-6C7A38EF81C1}" srcOrd="2" destOrd="0" presId="urn:microsoft.com/office/officeart/2018/5/layout/IconLeafOutlineLabelList"/>
    <dgm:cxn modelId="{778DCD2F-D71D-423C-8238-33787C64427A}" type="presParOf" srcId="{DD9B2CAD-98F6-4324-9676-968576DC423C}" destId="{4379C661-DE23-4F1C-833B-E90DAE3B3E08}" srcOrd="3" destOrd="0" presId="urn:microsoft.com/office/officeart/2018/5/layout/IconLeafOutlineLabelList"/>
    <dgm:cxn modelId="{6CEE96C5-7963-4766-9ABF-0E614A3CD2ED}" type="presParOf" srcId="{C04D4B19-A3C1-499B-82B0-8E7FE9AF5178}" destId="{866C24E2-6B51-47B0-9C09-4B4B78B6710A}" srcOrd="1" destOrd="0" presId="urn:microsoft.com/office/officeart/2018/5/layout/IconLeafOutlineLabelList"/>
    <dgm:cxn modelId="{1FBA4ED5-E71B-4216-8899-0AD2EBA10FC3}" type="presParOf" srcId="{C04D4B19-A3C1-499B-82B0-8E7FE9AF5178}" destId="{C38ED55A-FF81-494E-AFB4-5E4753E62D1E}" srcOrd="2" destOrd="0" presId="urn:microsoft.com/office/officeart/2018/5/layout/IconLeafOutlineLabelList"/>
    <dgm:cxn modelId="{BF7A9841-98A2-4E95-98E9-530D47E89475}" type="presParOf" srcId="{C38ED55A-FF81-494E-AFB4-5E4753E62D1E}" destId="{67577FE9-4C04-467C-9D18-D4DE87D4DE14}" srcOrd="0" destOrd="0" presId="urn:microsoft.com/office/officeart/2018/5/layout/IconLeafOutlineLabelList"/>
    <dgm:cxn modelId="{9454315F-48F7-4568-8C03-AC61EBD79730}" type="presParOf" srcId="{C38ED55A-FF81-494E-AFB4-5E4753E62D1E}" destId="{F79CBFD4-DC0A-4969-92C4-C7B9686ACE6A}" srcOrd="1" destOrd="0" presId="urn:microsoft.com/office/officeart/2018/5/layout/IconLeafOutlineLabelList"/>
    <dgm:cxn modelId="{ED877EAD-FA92-4954-8537-154C00CE89DB}" type="presParOf" srcId="{C38ED55A-FF81-494E-AFB4-5E4753E62D1E}" destId="{D1E0128A-CBA8-40EB-8AC9-0B631D352626}" srcOrd="2" destOrd="0" presId="urn:microsoft.com/office/officeart/2018/5/layout/IconLeafOutlineLabelList"/>
    <dgm:cxn modelId="{F557EE51-C50C-4DCD-AD3D-80678E80212D}" type="presParOf" srcId="{C38ED55A-FF81-494E-AFB4-5E4753E62D1E}" destId="{BFC99E90-DC39-4CD3-8818-7916D482EC7D}" srcOrd="3" destOrd="0" presId="urn:microsoft.com/office/officeart/2018/5/layout/IconLeafOutlineLabelList"/>
    <dgm:cxn modelId="{07DBF16B-3865-4BE7-83F3-752A2C9BD7E2}" type="presParOf" srcId="{C04D4B19-A3C1-499B-82B0-8E7FE9AF5178}" destId="{F2CFE6C6-0544-43C1-8B41-AC347E4D336B}" srcOrd="3" destOrd="0" presId="urn:microsoft.com/office/officeart/2018/5/layout/IconLeafOutlineLabelList"/>
    <dgm:cxn modelId="{81578B15-D74A-46F6-8A68-46660C27FEFE}" type="presParOf" srcId="{C04D4B19-A3C1-499B-82B0-8E7FE9AF5178}" destId="{D51FD768-0147-4D00-BCB7-E2A6D97D57F2}" srcOrd="4" destOrd="0" presId="urn:microsoft.com/office/officeart/2018/5/layout/IconLeafOutlineLabelList"/>
    <dgm:cxn modelId="{86E7877E-B84F-4308-AA72-F9C1CE479AFB}" type="presParOf" srcId="{D51FD768-0147-4D00-BCB7-E2A6D97D57F2}" destId="{C7AE699B-DEDF-4849-9BAB-0F114C233F0B}" srcOrd="0" destOrd="0" presId="urn:microsoft.com/office/officeart/2018/5/layout/IconLeafOutlineLabelList"/>
    <dgm:cxn modelId="{A597B4D3-F168-4301-8527-BC709CE3ED0D}" type="presParOf" srcId="{D51FD768-0147-4D00-BCB7-E2A6D97D57F2}" destId="{9536CDB1-E6B7-4446-86C3-A02F282DC83D}" srcOrd="1" destOrd="0" presId="urn:microsoft.com/office/officeart/2018/5/layout/IconLeafOutlineLabelList"/>
    <dgm:cxn modelId="{C841177A-DBF7-48C7-8C84-60DE95A5B4AC}" type="presParOf" srcId="{D51FD768-0147-4D00-BCB7-E2A6D97D57F2}" destId="{46977651-374F-4B47-B906-05D4EB83A76F}" srcOrd="2" destOrd="0" presId="urn:microsoft.com/office/officeart/2018/5/layout/IconLeafOutlineLabelList"/>
    <dgm:cxn modelId="{C83C32D7-B3CE-4EA3-86E0-34F537027A80}" type="presParOf" srcId="{D51FD768-0147-4D00-BCB7-E2A6D97D57F2}" destId="{EA32F607-B48B-4485-97AF-932883E3EE3A}" srcOrd="3" destOrd="0" presId="urn:microsoft.com/office/officeart/2018/5/layout/IconLeafOutlin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CCAB6-0394-4B7B-93ED-BAC585B65FFC}">
      <dsp:nvSpPr>
        <dsp:cNvPr id="0" name=""/>
        <dsp:cNvSpPr/>
      </dsp:nvSpPr>
      <dsp:spPr>
        <a:xfrm>
          <a:off x="4461618" y="-8233"/>
          <a:ext cx="1937009" cy="193730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C3FE5-3D56-4ECC-9A12-1A0A78CB5D01}">
      <dsp:nvSpPr>
        <dsp:cNvPr id="0" name=""/>
        <dsp:cNvSpPr/>
      </dsp:nvSpPr>
      <dsp:spPr>
        <a:xfrm>
          <a:off x="1537159" y="308472"/>
          <a:ext cx="2904748" cy="644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ДОРЕВОЛЮЦИОННЫЙ</a:t>
          </a:r>
          <a:endParaRPr lang="ru-RU" sz="1100" b="1" kern="1200" dirty="0"/>
        </a:p>
      </dsp:txBody>
      <dsp:txXfrm>
        <a:off x="1537159" y="308472"/>
        <a:ext cx="2904748" cy="644455"/>
      </dsp:txXfrm>
    </dsp:sp>
    <dsp:sp modelId="{4AFB95E3-8C36-4655-BE81-5928822617E6}">
      <dsp:nvSpPr>
        <dsp:cNvPr id="0" name=""/>
        <dsp:cNvSpPr/>
      </dsp:nvSpPr>
      <dsp:spPr>
        <a:xfrm>
          <a:off x="3931853" y="1113124"/>
          <a:ext cx="1937009" cy="193730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1682A-4FED-46A7-9079-EBF1C4AB817C}">
      <dsp:nvSpPr>
        <dsp:cNvPr id="0" name=""/>
        <dsp:cNvSpPr/>
      </dsp:nvSpPr>
      <dsp:spPr>
        <a:xfrm>
          <a:off x="6548839" y="1847379"/>
          <a:ext cx="1711658" cy="4318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СОВЕТСКИЙ</a:t>
          </a:r>
          <a:endParaRPr lang="ru-RU" sz="2000" b="1" kern="1200" dirty="0"/>
        </a:p>
      </dsp:txBody>
      <dsp:txXfrm>
        <a:off x="6548839" y="1847379"/>
        <a:ext cx="1711658" cy="431844"/>
      </dsp:txXfrm>
    </dsp:sp>
    <dsp:sp modelId="{F62233F4-6F6B-433C-9464-DFDE17EF493E}">
      <dsp:nvSpPr>
        <dsp:cNvPr id="0" name=""/>
        <dsp:cNvSpPr/>
      </dsp:nvSpPr>
      <dsp:spPr>
        <a:xfrm>
          <a:off x="4607714" y="2359454"/>
          <a:ext cx="1664191" cy="166485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7B05CB-803C-4DF2-9543-7682FCC268FB}">
      <dsp:nvSpPr>
        <dsp:cNvPr id="0" name=""/>
        <dsp:cNvSpPr/>
      </dsp:nvSpPr>
      <dsp:spPr>
        <a:xfrm>
          <a:off x="1933830" y="2997825"/>
          <a:ext cx="2380120" cy="538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ПОСТСОВЕТСКИЙ</a:t>
          </a:r>
          <a:endParaRPr lang="ru-RU" sz="2000" b="1" kern="1200" dirty="0"/>
        </a:p>
      </dsp:txBody>
      <dsp:txXfrm>
        <a:off x="1933830" y="2997825"/>
        <a:ext cx="2380120" cy="538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04349-D895-4762-975A-69454000B659}">
      <dsp:nvSpPr>
        <dsp:cNvPr id="0" name=""/>
        <dsp:cNvSpPr/>
      </dsp:nvSpPr>
      <dsp:spPr>
        <a:xfrm>
          <a:off x="664949" y="369656"/>
          <a:ext cx="1955812" cy="1955812"/>
        </a:xfrm>
        <a:prstGeom prst="round2Diag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9C2D5-E0AF-44C4-AA43-03D98BC88726}">
      <dsp:nvSpPr>
        <dsp:cNvPr id="0" name=""/>
        <dsp:cNvSpPr/>
      </dsp:nvSpPr>
      <dsp:spPr>
        <a:xfrm>
          <a:off x="1081762" y="786468"/>
          <a:ext cx="1122187" cy="112218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9C661-DE23-4F1C-833B-E90DAE3B3E08}">
      <dsp:nvSpPr>
        <dsp:cNvPr id="0" name=""/>
        <dsp:cNvSpPr/>
      </dsp:nvSpPr>
      <dsp:spPr>
        <a:xfrm>
          <a:off x="39731" y="2934656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3600" kern="1200" noProof="0" dirty="0" smtClean="0"/>
            <a:t>центральная</a:t>
          </a:r>
          <a:endParaRPr lang="ru-RU" sz="3600" kern="1200" noProof="0" dirty="0"/>
        </a:p>
      </dsp:txBody>
      <dsp:txXfrm>
        <a:off x="39731" y="2934656"/>
        <a:ext cx="3206250" cy="720000"/>
      </dsp:txXfrm>
    </dsp:sp>
    <dsp:sp modelId="{67577FE9-4C04-467C-9D18-D4DE87D4DE14}">
      <dsp:nvSpPr>
        <dsp:cNvPr id="0" name=""/>
        <dsp:cNvSpPr/>
      </dsp:nvSpPr>
      <dsp:spPr>
        <a:xfrm>
          <a:off x="7989447" y="310669"/>
          <a:ext cx="1955812" cy="1955812"/>
        </a:xfrm>
        <a:prstGeom prst="round2Diag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 w="79375" cap="flat" cmpd="sng" algn="ctr">
          <a:solidFill>
            <a:srgbClr val="0070C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CBFD4-DC0A-4969-92C4-C7B9686ACE6A}">
      <dsp:nvSpPr>
        <dsp:cNvPr id="0" name=""/>
        <dsp:cNvSpPr/>
      </dsp:nvSpPr>
      <dsp:spPr>
        <a:xfrm>
          <a:off x="8437895" y="766808"/>
          <a:ext cx="1122187" cy="1122187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99E90-DC39-4CD3-8818-7916D482EC7D}">
      <dsp:nvSpPr>
        <dsp:cNvPr id="0" name=""/>
        <dsp:cNvSpPr/>
      </dsp:nvSpPr>
      <dsp:spPr>
        <a:xfrm>
          <a:off x="3807075" y="2934656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3600" kern="1200" noProof="0" dirty="0" smtClean="0"/>
            <a:t>Вилюйская</a:t>
          </a:r>
          <a:endParaRPr lang="ru-RU" sz="3600" kern="1200" noProof="0" dirty="0"/>
        </a:p>
      </dsp:txBody>
      <dsp:txXfrm>
        <a:off x="3807075" y="2934656"/>
        <a:ext cx="3206250" cy="720000"/>
      </dsp:txXfrm>
    </dsp:sp>
    <dsp:sp modelId="{C7AE699B-DEDF-4849-9BAB-0F114C233F0B}">
      <dsp:nvSpPr>
        <dsp:cNvPr id="0" name=""/>
        <dsp:cNvSpPr/>
      </dsp:nvSpPr>
      <dsp:spPr>
        <a:xfrm>
          <a:off x="4424117" y="334295"/>
          <a:ext cx="1955812" cy="1955812"/>
        </a:xfrm>
        <a:prstGeom prst="round2DiagRect">
          <a:avLst/>
        </a:prstGeom>
        <a:solidFill>
          <a:srgbClr val="00B050">
            <a:alpha val="0"/>
          </a:srgbClr>
        </a:solidFill>
        <a:ln w="793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36CDB1-E6B7-4446-86C3-A02F282DC83D}">
      <dsp:nvSpPr>
        <dsp:cNvPr id="0" name=""/>
        <dsp:cNvSpPr/>
      </dsp:nvSpPr>
      <dsp:spPr>
        <a:xfrm>
          <a:off x="4860510" y="707803"/>
          <a:ext cx="1122187" cy="11221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2F607-B48B-4485-97AF-932883E3EE3A}">
      <dsp:nvSpPr>
        <dsp:cNvPr id="0" name=""/>
        <dsp:cNvSpPr/>
      </dsp:nvSpPr>
      <dsp:spPr>
        <a:xfrm>
          <a:off x="7574418" y="2934656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3600" kern="1200" noProof="0" dirty="0" smtClean="0"/>
            <a:t>северная</a:t>
          </a:r>
          <a:endParaRPr lang="ru-RU" sz="3600" kern="1200" noProof="0" dirty="0"/>
        </a:p>
      </dsp:txBody>
      <dsp:txXfrm>
        <a:off x="7574418" y="2934656"/>
        <a:ext cx="3206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OutlineLabelList">
  <dgm:title val="Icon Leaf Outlin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trAlignAcc1">
          <dgm:alg type="sp"/>
          <dgm:choose name="Name9">
            <dgm:if name="Name10" axis="root des" ptType="all norm" func="cnt" op="lte" val="3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="" xmlns:dgm1612="http://schemas.microsoft.com/office/drawing/2016/12/diagram">
                      <a:ln w="79375"/>
                    </dgm1612:spPr>
                  </a:ext>
                </dgm:extLst>
              </dgm:shape>
            </dgm:if>
            <dgm:if name="Name11" axis="root des" ptType="all norm" func="cnt" op="lte" val="5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="" xmlns:dgm1612="http://schemas.microsoft.com/office/drawing/2016/12/diagram">
                      <a:ln w="50800"/>
                    </dgm1612:spPr>
                  </a:ext>
                </dgm:extLst>
              </dgm:shape>
            </dgm:if>
            <dgm:if name="Name12" axis="root des" ptType="all norm" func="cnt" op="lte" val="10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="" xmlns:dgm1612="http://schemas.microsoft.com/office/drawing/2016/12/diagram">
                      <a:ln w="47625"/>
                    </dgm1612:spPr>
                  </a:ext>
                </dgm:extLst>
              </dgm:shape>
            </dgm:if>
            <dgm:else name="Name13">
              <dgm:shape xmlns:r="http://schemas.openxmlformats.org/officeDocument/2006/relationships" type="round2DiagRect" r:blip="">
                <dgm:adjLst/>
                <dgm:extLst>
                  <a:ext uri="{B698B0E9-8C71-41B9-8309-B3DCBF30829C}">
                    <dgm1612:spPr xmlns="" xmlns:dgm1612="http://schemas.microsoft.com/office/drawing/2016/12/diagram">
                      <a:ln w="38100"/>
                    </dgm1612:spPr>
                  </a:ext>
                </dgm:extLst>
              </dgm:shape>
            </dgm:else>
          </dgm:choos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60CA2DD0-9683-4032-ABD8-04EC2186A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5ACF55A-01C1-449E-A279-4FCC9D447C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B88EF-F28D-40C9-B062-83C50266ED8A}" type="datetime1">
              <a:rPr lang="ru-RU" smtClean="0"/>
              <a:t>20.04.2020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13F3E9B-A035-4340-B287-209F18FBB7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04B66E0-D991-4918-9369-F398C7D004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335BA-D9EC-4D2C-8AAC-928973462D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732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6778B-21EB-4608-B51F-D5E9900D36FD}" type="datetime1">
              <a:rPr lang="ru-RU" smtClean="0"/>
              <a:pPr/>
              <a:t>20.04.2020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3DC56-5E33-47A4-82A2-B7ACF89989A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63485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3DC56-5E33-47A4-82A2-B7ACF89989A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01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3DC56-5E33-47A4-82A2-B7ACF89989A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564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3DC56-5E33-47A4-82A2-B7ACF89989A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3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rtlCol="0" anchor="b">
            <a:normAutofit/>
          </a:bodyPr>
          <a:lstStyle>
            <a:lvl1pPr algn="l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 rtlCol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 rtlCol="0"/>
          <a:lstStyle/>
          <a:p>
            <a:pPr rtl="0"/>
            <a:fld id="{590E7125-E939-49BF-A4E3-A7856B080F49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6751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1727" y="941439"/>
            <a:ext cx="10821840" cy="3478161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4C89E5-7C8B-4796-8601-E8FAFC01D047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22232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rtlCol="0" anchor="ctr"/>
          <a:lstStyle>
            <a:lvl1pPr algn="l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2A99560A-ADB1-4988-B53A-671BB04BFD80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1873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 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rtlCol="0" anchor="ctr"/>
          <a:lstStyle>
            <a:lvl1pPr algn="l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07A6DCD4-38B7-414A-963A-18A7BB5F4BCC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Надпись 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0" name="Надпись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043661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5740ACA0-D626-45FC-A119-BE53EEC8189B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66832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Текст 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1" name="Текст 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868979-B746-42C3-B808-EB1D370BB3A5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7523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2" name="Текст 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5" name="Текст 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EAD367-F444-4B45-8C93-2D84ACB5526A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34256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EABD05-A90A-4C0D-95B4-5C8A23F228D4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31089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68C9AA73-B19A-48A8-AB5A-82A06E87AE04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86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D76EA1-F729-491D-BFEE-40F29A394825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40092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 rtlCol="0"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fld id="{6680EB4A-3FDF-4F33-8AF5-59925E27DB4E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4573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A4B1B30-AD4A-4A00-AF89-BEBA980C027B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3326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80FB06-C46C-41A1-AD8D-5BF5CC4C7493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7810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442F33-6D7A-4FCF-BB97-534359E50147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9557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A04AED-11FD-477C-9EE3-9FDE2FC97631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214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rtlCol="0" anchor="ctr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7691A4-C173-4C47-B245-D8C46198E5D5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115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rtlCol="0" anchor="b"/>
          <a:lstStyle>
            <a:lvl1pPr algn="l"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861238" y="751241"/>
            <a:ext cx="3644962" cy="5467443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72ACB1-46AF-4644-A419-0A3C54AAEA96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83900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09E8A5-5C71-4547-B007-E23BC4A38FAC}" type="datetime1">
              <a:rPr lang="ru-RU" noProof="0" smtClean="0"/>
              <a:t>20.04.2020</a:t>
            </a:fld>
            <a:endParaRPr lang="ru-RU" noProof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
             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5720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 39">
            <a:extLst>
              <a:ext uri="{FF2B5EF4-FFF2-40B4-BE49-F238E27FC236}">
                <a16:creationId xmlns="" xmlns:a16="http://schemas.microsoft.com/office/drawing/2014/main" id="{077D6507-8E8D-40E1-A7B9-63012EF94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8" name="Рисунок 7" descr="Цветок">
            <a:extLst>
              <a:ext uri="{FF2B5EF4-FFF2-40B4-BE49-F238E27FC236}">
                <a16:creationId xmlns="" xmlns:a16="http://schemas.microsoft.com/office/drawing/2014/main" id="{3F803F0C-D1ED-48FB-B5CD-1F2FC0FF7C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" r="157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23FF3D86-2916-4F9F-9752-304810CF59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AB048875-14D1-4CC7-8AC3-7ABC73AAAF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371600" y="2226193"/>
            <a:ext cx="9448800" cy="1825096"/>
          </a:xfrm>
        </p:spPr>
        <p:txBody>
          <a:bodyPr/>
          <a:lstStyle/>
          <a:p>
            <a:pPr algn="ctr"/>
            <a:r>
              <a:rPr lang="ru-RU" b="1" dirty="0" smtClean="0"/>
              <a:t>Основные образы в эпосе олонхо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7" y="861697"/>
            <a:ext cx="4474379" cy="530219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497" y="848499"/>
            <a:ext cx="619407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5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5423" y="191147"/>
            <a:ext cx="8229600" cy="1746704"/>
          </a:xfrm>
        </p:spPr>
        <p:txBody>
          <a:bodyPr>
            <a:normAutofit/>
          </a:bodyPr>
          <a:lstStyle/>
          <a:p>
            <a:pPr algn="ctr"/>
            <a:r>
              <a:rPr lang="sah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Главные герои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98876" y="5920079"/>
            <a:ext cx="3729307" cy="65086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000" b="1" dirty="0"/>
              <a:t>Герой - богатырь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7236600" y="5846993"/>
            <a:ext cx="3445305" cy="50006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42900" indent="-342900" defTabSz="9144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3000" b="1" dirty="0"/>
              <a:t>Герой - охотник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97" y="1126888"/>
            <a:ext cx="4720812" cy="46736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975" y="1126888"/>
            <a:ext cx="4834763" cy="46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9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6480" y="412508"/>
            <a:ext cx="8869677" cy="14609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Противники Главных героев</a:t>
            </a:r>
            <a:r>
              <a:rPr lang="sah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76" y="1214422"/>
            <a:ext cx="3302444" cy="4541615"/>
          </a:xfrm>
          <a:prstGeom prst="rect">
            <a:avLst/>
          </a:prstGeom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1210143" y="5927417"/>
            <a:ext cx="4429124" cy="85723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400" b="1" dirty="0"/>
              <a:t>Мифологические чудовища - богатыри и девушки </a:t>
            </a:r>
            <a:r>
              <a:rPr lang="ru-RU" sz="2400" b="1" dirty="0" err="1"/>
              <a:t>Абаасы</a:t>
            </a:r>
            <a:endParaRPr lang="ru-RU" sz="2400" b="1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6096000" y="6000768"/>
            <a:ext cx="4429124" cy="73183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indent="-342900" algn="ctr" defTabSz="9144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800" b="1" dirty="0"/>
              <a:t>Тунгусские богатыри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02" y="1214422"/>
            <a:ext cx="4354165" cy="453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7369" y="393672"/>
            <a:ext cx="8686800" cy="838200"/>
          </a:xfrm>
        </p:spPr>
        <p:txBody>
          <a:bodyPr/>
          <a:lstStyle/>
          <a:p>
            <a:pPr algn="ct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Женские образы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7654" name="Picture 6" descr="ÐÐ°ÑÑÐ¸Ð½ÐºÐ¸ Ð¿Ð¾ Ð·Ð°Ð¿ÑÐ¾ÑÑ ÐÑÑÑÐ³ÑÐ½ ÐÐ¾Ð¾ÑÑÑ ÑÐ¾ÑÐ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8490" y="1231872"/>
            <a:ext cx="3707185" cy="4929222"/>
          </a:xfrm>
          <a:prstGeom prst="rect">
            <a:avLst/>
          </a:prstGeom>
          <a:noFill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1054541" y="6196823"/>
            <a:ext cx="4429124" cy="73183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indent="-342900" algn="ctr" defTabSz="9144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800" b="1" dirty="0" err="1" smtClean="0"/>
              <a:t>Удаганки</a:t>
            </a:r>
            <a:endParaRPr lang="ru-RU" sz="2800" b="1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6374883" y="6196823"/>
            <a:ext cx="4429124" cy="73183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42900" indent="-342900" algn="ctr" defTabSz="914400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ru-RU" sz="2800" b="1" dirty="0"/>
              <a:t>Девушка племени </a:t>
            </a:r>
            <a:r>
              <a:rPr lang="ru-RU" sz="2800" b="1" dirty="0" err="1"/>
              <a:t>Айыы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06" y="1231872"/>
            <a:ext cx="4783682" cy="49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0" y="-67648"/>
            <a:ext cx="8610600" cy="12930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Мифологические образы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05" y="997295"/>
            <a:ext cx="3552825" cy="571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241" y="997295"/>
            <a:ext cx="740604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3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 16">
            <a:extLst>
              <a:ext uri="{FF2B5EF4-FFF2-40B4-BE49-F238E27FC236}">
                <a16:creationId xmlns="" xmlns:a16="http://schemas.microsoft.com/office/drawing/2014/main" id="{CFD580F5-E7BF-4C1D-BEFD-4A4601EBA8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8" name="Рисунок 18">
            <a:extLst>
              <a:ext uri="{FF2B5EF4-FFF2-40B4-BE49-F238E27FC236}">
                <a16:creationId xmlns="" xmlns:a16="http://schemas.microsoft.com/office/drawing/2014/main" id="{F0F06750-78FE-4472-8DA5-14CF3336F8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7" name="Рисунок 6" descr="Листья, нарисованные карандашом">
            <a:extLst>
              <a:ext uri="{FF2B5EF4-FFF2-40B4-BE49-F238E27FC236}">
                <a16:creationId xmlns="" xmlns:a16="http://schemas.microsoft.com/office/drawing/2014/main" id="{57D7C723-A9F3-4A7E-B1AE-E6A0CCF40F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3881" r="3" b="42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8EE035-F12D-47A1-BB66-DD1E996E2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37173"/>
            <a:ext cx="9448800" cy="26020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ru-RU" sz="6000" b="1"/>
              <a:t>Спасибо за внимание!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0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5316" y="344243"/>
            <a:ext cx="8610600" cy="1293028"/>
          </a:xfrm>
        </p:spPr>
        <p:txBody>
          <a:bodyPr/>
          <a:lstStyle/>
          <a:p>
            <a:r>
              <a:rPr lang="ru-RU" dirty="0" err="1" smtClean="0"/>
              <a:t>ОЛо</a:t>
            </a:r>
            <a:r>
              <a:rPr lang="sah-RU" dirty="0" smtClean="0"/>
              <a:t>ҥхо – это...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0514" y="1543770"/>
            <a:ext cx="10265402" cy="836965"/>
          </a:xfrm>
        </p:spPr>
        <p:txBody>
          <a:bodyPr/>
          <a:lstStyle/>
          <a:p>
            <a:pPr marL="0" lvl="0" indent="0">
              <a:buNone/>
            </a:pPr>
            <a:r>
              <a:rPr lang="ru-RU" dirty="0"/>
              <a:t>Пекарский Э. К. Словарь якутского языка: в 3 томах, 2-е изд. – Л.: Изд-во АН СССР, 1958-1959. – </a:t>
            </a:r>
            <a:r>
              <a:rPr lang="ru-RU" dirty="0" err="1" smtClean="0"/>
              <a:t>стб</a:t>
            </a:r>
            <a:r>
              <a:rPr lang="ru-RU" dirty="0" smtClean="0"/>
              <a:t>. 1818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0108" t="59222" r="38980" b="15389"/>
          <a:stretch/>
        </p:blipFill>
        <p:spPr>
          <a:xfrm>
            <a:off x="710514" y="2529016"/>
            <a:ext cx="10265402" cy="36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232" y="1143314"/>
            <a:ext cx="9899822" cy="12930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Периоды Изучения </a:t>
            </a:r>
            <a:r>
              <a:rPr lang="ru-RU" dirty="0"/>
              <a:t>якутского эпоса 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9237501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51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8942" y="4531195"/>
            <a:ext cx="4992130" cy="145254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000" dirty="0"/>
              <a:t>Запись Р.К. </a:t>
            </a:r>
            <a:r>
              <a:rPr lang="ru-RU" sz="2000" dirty="0" err="1"/>
              <a:t>Маака</a:t>
            </a:r>
            <a:r>
              <a:rPr lang="ru-RU" sz="2000" dirty="0"/>
              <a:t> под названием «Якутская сказка, рассказанная якутом в селе Сунтаре» </a:t>
            </a:r>
            <a:r>
              <a:rPr lang="ru-RU" sz="2000" dirty="0" smtClean="0"/>
              <a:t>переведена </a:t>
            </a:r>
            <a:r>
              <a:rPr lang="ru-RU" sz="2000" dirty="0"/>
              <a:t>на русский язык и </a:t>
            </a:r>
            <a:r>
              <a:rPr lang="ru-RU" sz="2000" dirty="0" smtClean="0"/>
              <a:t>издана </a:t>
            </a:r>
            <a:r>
              <a:rPr lang="ru-RU" sz="2000" dirty="0"/>
              <a:t>в 1887 г. в труде «Вилюйский округ Якутской области». 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026" name="Picture 2" descr="https://upload.wikimedia.org/wikipedia/commons/thumb/2/2e/Alexander_von_Middendorff.jpg/183px-Alexander_von_Middendor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30" y="418686"/>
            <a:ext cx="17430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023" y="2096111"/>
            <a:ext cx="1743076" cy="2435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205" y="690256"/>
            <a:ext cx="5054022" cy="16399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129" y="4193444"/>
            <a:ext cx="1743076" cy="2309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9471" y="2601792"/>
            <a:ext cx="5060119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1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 23">
            <a:extLst>
              <a:ext uri="{FF2B5EF4-FFF2-40B4-BE49-F238E27FC236}">
                <a16:creationId xmlns="" xmlns:a16="http://schemas.microsoft.com/office/drawing/2014/main" id="{1EA5387D-64D8-4D6C-B109-FF4E81DF60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9" name="Рисунок 8" descr="Абстрактный конденсационный след">
            <a:extLst>
              <a:ext uri="{FF2B5EF4-FFF2-40B4-BE49-F238E27FC236}">
                <a16:creationId xmlns="" xmlns:a16="http://schemas.microsoft.com/office/drawing/2014/main" id="{672405C2-14A9-4567-8A94-9EEAB9EE18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74" r="34692"/>
          <a:stretch/>
        </p:blipFill>
        <p:spPr>
          <a:xfrm>
            <a:off x="127840" y="0"/>
            <a:ext cx="12191980" cy="6857990"/>
          </a:xfrm>
          <a:prstGeom prst="rect">
            <a:avLst/>
          </a:prstGeom>
        </p:spPr>
      </p:pic>
      <p:pic>
        <p:nvPicPr>
          <p:cNvPr id="26" name="Рисунок 25">
            <a:extLst>
              <a:ext uri="{FF2B5EF4-FFF2-40B4-BE49-F238E27FC236}">
                <a16:creationId xmlns="" xmlns:a16="http://schemas.microsoft.com/office/drawing/2014/main" id="{6319FFD2-07B5-4029-BFB3-26FCFCC2F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7023BE-6816-482B-9AB3-EFCB0B453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65" y="764373"/>
            <a:ext cx="9048135" cy="1293028"/>
          </a:xfrm>
        </p:spPr>
        <p:txBody>
          <a:bodyPr rtlCol="0">
            <a:noAutofit/>
          </a:bodyPr>
          <a:lstStyle/>
          <a:p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Эпическая традиция якутов </a:t>
            </a:r>
            <a:endParaRPr lang="ru-RU" sz="4400" b="1" dirty="0"/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="" xmlns:a16="http://schemas.microsoft.com/office/drawing/2014/main" id="{81AFE345-0008-4D0F-99AC-76C69B8297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4176980"/>
              </p:ext>
            </p:extLst>
          </p:nvPr>
        </p:nvGraphicFramePr>
        <p:xfrm>
          <a:off x="685800" y="2193925"/>
          <a:ext cx="108204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862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852" y="147484"/>
            <a:ext cx="9438967" cy="658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11624" y="270610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cap="al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ЦЕНТРАЛЬНАЯ ТРАДИЦИЯ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0430" y="1125294"/>
            <a:ext cx="3343464" cy="5415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11" y="1132687"/>
            <a:ext cx="3637851" cy="5415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782" y="1132686"/>
            <a:ext cx="3847593" cy="541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428604"/>
            <a:ext cx="8229600" cy="12722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400" b="1" dirty="0"/>
              <a:t>Вилюйская традиция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800" b="1" dirty="0"/>
              <a:t> </a:t>
            </a:r>
            <a:br>
              <a:rPr lang="ru-RU" sz="4800" b="1" dirty="0"/>
            </a:br>
            <a:endParaRPr lang="ru-RU" dirty="0"/>
          </a:p>
        </p:txBody>
      </p:sp>
      <p:pic>
        <p:nvPicPr>
          <p:cNvPr id="4" name="Picture 2" descr="ÐÐ°ÑÑÐ¸Ð½ÐºÐ¸ Ð¿Ð¾ Ð·Ð°Ð¿ÑÐ¾ÑÑ Ð¼Ð¾Ð³ÑÑÐ¸Ð¹ ÑÑ ÑÐ¾Ð³Ð¾ÑÐ¾Ñ ÑÐ¾ÑÐ¾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32128" y="1628800"/>
            <a:ext cx="3860714" cy="4643470"/>
          </a:xfrm>
          <a:prstGeom prst="rect">
            <a:avLst/>
          </a:prstGeom>
          <a:noFill/>
        </p:spPr>
      </p:pic>
      <p:pic>
        <p:nvPicPr>
          <p:cNvPr id="22530" name="Picture 2" descr="ÐÐ°ÑÑÐ¸Ð½ÐºÐ¸ Ð¿Ð¾ Ð·Ð°Ð¿ÑÐ¾ÑÑ Ð¼Ð¾Ð³ÑÑÐ¸Ð¹ ÑÑ ÑÐ¾Ð³Ð¾ÑÐ¾Ñ ÑÐ¾ÑÐ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48" y="1628800"/>
            <a:ext cx="3357586" cy="4613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01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4034" y="214290"/>
            <a:ext cx="8229600" cy="105447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Северная традиция</a:t>
            </a:r>
            <a:r>
              <a:rPr lang="ru-RU" sz="4800" b="1" dirty="0"/>
              <a:t/>
            </a:r>
            <a:br>
              <a:rPr lang="ru-RU" sz="4800" b="1" dirty="0"/>
            </a:br>
            <a:endParaRPr lang="ru-RU" dirty="0"/>
          </a:p>
        </p:txBody>
      </p:sp>
      <p:pic>
        <p:nvPicPr>
          <p:cNvPr id="24580" name="Picture 4" descr="ÐÐ°ÑÑÐ¸Ð½ÐºÐ¸ Ð¿Ð¾ Ð·Ð°Ð¿ÑÐ¾ÑÑ ÐÐ°ÑÑÑ ÐÐ½Ð´ÑÐµÐµÐ²Ð½Ð° Ð¢Ð¾Ð¼ÑÐºÐ°Ñ-Ð§Ð°Ð¹Ðº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1555" y="2571744"/>
            <a:ext cx="4998075" cy="3214734"/>
          </a:xfrm>
          <a:prstGeom prst="rect">
            <a:avLst/>
          </a:prstGeom>
          <a:noFill/>
        </p:spPr>
      </p:pic>
      <p:pic>
        <p:nvPicPr>
          <p:cNvPr id="24582" name="Picture 6" descr="ÐÐ°ÑÑÐ¸Ð½ÐºÐ¸ Ð¿Ð¾ Ð·Ð°Ð¿ÑÐ¾ÑÑ ÐÐ°ÑÑÑ ÐÐ½Ð´ÑÐµÐµÐ²Ð½Ð° Ð¢Ð¾Ð¼ÑÐºÐ°Ñ-Ð§Ð°Ð¹ÐºÐ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48" y="1759732"/>
            <a:ext cx="2286016" cy="3124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567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онденсационный след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76B320-E975-4049-B758-D52F391461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411068-54FB-4183-BE8D-9A5F0DE062BA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71af3243-3dd4-4a8d-8c0d-dd76da1f02a5"/>
    <ds:schemaRef ds:uri="http://schemas.microsoft.com/office/infopath/2007/PartnerControls"/>
    <ds:schemaRef ds:uri="16c05727-aa75-4e4a-9b5f-8a80a116589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78A686E-C507-4F7D-AEA6-9FFC7523CB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124</Words>
  <Application>Microsoft Office PowerPoint</Application>
  <PresentationFormat>Произвольный</PresentationFormat>
  <Paragraphs>29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Конденсационный след</vt:lpstr>
      <vt:lpstr>Основные образы в эпосе олонхо</vt:lpstr>
      <vt:lpstr>ОЛоҥхо – это...</vt:lpstr>
      <vt:lpstr>Периоды Изучения якутского эпоса : </vt:lpstr>
      <vt:lpstr>Презентация PowerPoint</vt:lpstr>
      <vt:lpstr>Эпическая традиция якутов </vt:lpstr>
      <vt:lpstr>Презентация PowerPoint</vt:lpstr>
      <vt:lpstr>Презентация PowerPoint</vt:lpstr>
      <vt:lpstr> Вилюйская традиция   </vt:lpstr>
      <vt:lpstr> Северная традиция </vt:lpstr>
      <vt:lpstr>Презентация PowerPoint</vt:lpstr>
      <vt:lpstr>Главные герои </vt:lpstr>
      <vt:lpstr>Противники Главных героев  </vt:lpstr>
      <vt:lpstr>Женские образы</vt:lpstr>
      <vt:lpstr>Мифологические образы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2019-09-17T02:15:00Z</dcterms:created>
  <dcterms:modified xsi:type="dcterms:W3CDTF">2020-04-20T14:45:17Z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