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4" r:id="rId8"/>
    <p:sldId id="270" r:id="rId9"/>
    <p:sldId id="271" r:id="rId10"/>
    <p:sldId id="268" r:id="rId11"/>
    <p:sldId id="269" r:id="rId12"/>
    <p:sldId id="272" r:id="rId13"/>
    <p:sldId id="273" r:id="rId14"/>
    <p:sldId id="274" r:id="rId15"/>
    <p:sldId id="275" r:id="rId16"/>
    <p:sldId id="276" r:id="rId17"/>
    <p:sldId id="265" r:id="rId18"/>
    <p:sldId id="266" r:id="rId19"/>
    <p:sldId id="262" r:id="rId2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61EC10A-AAE7-4514-9C3C-B541D689B0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26712DC2-B037-4E7B-9D79-7A9CCA3B3B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927E95D-DAC9-4AEB-8D18-F93CA0EE51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587FA-9C8A-459C-89F1-50C45401D6D7}" type="datetimeFigureOut">
              <a:rPr lang="ru-RU" smtClean="0"/>
              <a:t>27.09.2020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B98C338-950C-48E0-81C3-2A1ABA3F80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4337816-35D4-41D2-AE5C-E16BB7A502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6A289-2F6E-4325-B2B9-0BC43EB36E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9342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B0AF280-1B76-4A5E-9FC4-7B997E7FAB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A06AEAC8-FE73-427A-9A57-2F1BD4933F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232FB2B-C716-4EA7-93C1-AF52378FEF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587FA-9C8A-459C-89F1-50C45401D6D7}" type="datetimeFigureOut">
              <a:rPr lang="ru-RU" smtClean="0"/>
              <a:t>27.09.2020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189CB60-3686-41E4-AA5B-5B83483CCC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A57DDBB-3FB5-4B2C-999A-DE6C62ED54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6A289-2F6E-4325-B2B9-0BC43EB36E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59140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662EDE99-C5A0-493E-90F5-66F9D2E3B64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45B37C60-B02B-4BAF-8CDA-8061B221C1E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94E60F0-C5FF-4DC0-8B7A-681DDF17D6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587FA-9C8A-459C-89F1-50C45401D6D7}" type="datetimeFigureOut">
              <a:rPr lang="ru-RU" smtClean="0"/>
              <a:t>27.09.2020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6E301C7-5C4A-482E-9F75-6E53B36591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23F9D69-88AE-4C38-B605-69822224DA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6A289-2F6E-4325-B2B9-0BC43EB36E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2674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E5F9A1F-9915-4C61-B449-C29FCBBB21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B87AB7F-86E5-48EA-AAFE-F9D39AE991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DE8B8F4-09F4-442D-9D01-E01B77B997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587FA-9C8A-459C-89F1-50C45401D6D7}" type="datetimeFigureOut">
              <a:rPr lang="ru-RU" smtClean="0"/>
              <a:t>27.09.2020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FDA2CA5-03B9-43F5-AD00-EAF48C7CAE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683030C-5EF0-477C-8D5D-97B40224CC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6A289-2F6E-4325-B2B9-0BC43EB36E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41529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FAE7836-1358-4DAB-8D59-E490690736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CE43E25-9F14-4FDC-9BDD-4B3DCDD8FA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9C04D2B-B238-4E5C-907E-AE7526872E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587FA-9C8A-459C-89F1-50C45401D6D7}" type="datetimeFigureOut">
              <a:rPr lang="ru-RU" smtClean="0"/>
              <a:t>27.09.2020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0C10B36-6845-4459-A209-713D552963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A6101A3-5317-46FF-83DE-F31D5ACF2D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6A289-2F6E-4325-B2B9-0BC43EB36E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4007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AA8BE5F-ACED-4EE9-A538-ED30E00931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5A55DB4-164D-4BD3-9B85-42D73673D48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4CA76FD8-B9CF-46DE-8F4B-CE276509B1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6957494-ED98-4B30-965F-9E6DDB44E2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587FA-9C8A-459C-89F1-50C45401D6D7}" type="datetimeFigureOut">
              <a:rPr lang="ru-RU" smtClean="0"/>
              <a:t>27.09.2020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2CEA90A-63F8-4D7A-970C-552B2C472D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9FEDAC2-BF18-41A9-9DD6-FE25D808EB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6A289-2F6E-4325-B2B9-0BC43EB36E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9828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C102E38-4341-4197-AD4D-82B1AE44BB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994F73C-C3F1-44AE-B894-055107B92F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D090051A-54B9-47FF-BDA0-2AB4808369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4CF3F313-6B20-46F6-BBC5-DAE101EF3EA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7D5C12ED-C1FA-44D7-84F8-169A35F30BA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FC546DB6-E1EA-40CB-8A2C-21DDC268F3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587FA-9C8A-459C-89F1-50C45401D6D7}" type="datetimeFigureOut">
              <a:rPr lang="ru-RU" smtClean="0"/>
              <a:t>27.09.2020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1355676F-988D-48D1-9FD7-418E9D5DE3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EE773A97-4D8E-4163-9586-751ECCDC7B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6A289-2F6E-4325-B2B9-0BC43EB36E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55837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D576180-16F1-4394-AC06-9DD7C2CD66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FB85A2A2-C1DA-4879-8911-03BB8B36E5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587FA-9C8A-459C-89F1-50C45401D6D7}" type="datetimeFigureOut">
              <a:rPr lang="ru-RU" smtClean="0"/>
              <a:t>27.09.2020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1A3EC103-70A7-490B-8FB0-365CA4293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2509870A-31EB-4F59-BA6E-38DD4AD048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6A289-2F6E-4325-B2B9-0BC43EB36E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81644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F239B200-0C1B-4723-8867-3E0457805E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587FA-9C8A-459C-89F1-50C45401D6D7}" type="datetimeFigureOut">
              <a:rPr lang="ru-RU" smtClean="0"/>
              <a:t>27.09.2020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F9836023-7464-45CA-B7B6-450D3F04DA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9017EA6E-5105-48E4-9213-7004DE4B21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6A289-2F6E-4325-B2B9-0BC43EB36E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75857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E4D82B4-61EF-47D7-B752-CE926EBAAE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7C69906-379E-4755-992B-2B48C3F39F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AE81F2A7-18E6-47F9-8417-865B182FAD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8DED163-75E3-4930-961D-BEAE0D9914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587FA-9C8A-459C-89F1-50C45401D6D7}" type="datetimeFigureOut">
              <a:rPr lang="ru-RU" smtClean="0"/>
              <a:t>27.09.2020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86C6E71-C914-4664-A93B-AF176B5CB7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35256B2-7848-45D8-9F28-3AE41586D0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6A289-2F6E-4325-B2B9-0BC43EB36E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25354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4585BA4-B77C-4971-9459-E9A80AA5E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351AFC47-1FA2-4443-88D3-93E5B603410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00B4BCCD-5B28-4289-BC9D-AC5F1BC61C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2547B71-F707-489D-8761-857A6872ED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587FA-9C8A-459C-89F1-50C45401D6D7}" type="datetimeFigureOut">
              <a:rPr lang="ru-RU" smtClean="0"/>
              <a:t>27.09.2020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68BA606-77A3-4163-8A83-BA11BF505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A8D576E-4CD9-499B-A715-0E00FC3E91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6A289-2F6E-4325-B2B9-0BC43EB36E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48970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C215231-4330-49F2-A322-62BF77B9B8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0513543-045F-4213-9D60-FDBC501FBE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C6C4BD1-E6FE-4ED3-A568-71A02B053EC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7587FA-9C8A-459C-89F1-50C45401D6D7}" type="datetimeFigureOut">
              <a:rPr lang="ru-RU" smtClean="0"/>
              <a:t>27.09.2020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387B5E4-3EB6-49B9-BCA9-367109580DB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80F0922-E282-4AB2-8DC9-2B48DDF2E7C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D6A289-2F6E-4325-B2B9-0BC43EB36E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9905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C042CAE-7AF9-45E8-95A5-55D20A775E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84314"/>
            <a:ext cx="9144000" cy="424070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DA0FE80E-54EC-4B70-8531-E84707D8F7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073427"/>
            <a:ext cx="9144000" cy="4184374"/>
          </a:xfrm>
        </p:spPr>
        <p:txBody>
          <a:bodyPr/>
          <a:lstStyle/>
          <a:p>
            <a:endParaRPr lang="ru-RU" dirty="0"/>
          </a:p>
          <a:p>
            <a:endParaRPr lang="ru-RU" dirty="0"/>
          </a:p>
          <a:p>
            <a:endParaRPr lang="ru-RU" sz="3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Горная крепь</a:t>
            </a:r>
          </a:p>
        </p:txBody>
      </p:sp>
    </p:spTree>
    <p:extLst>
      <p:ext uri="{BB962C8B-B14F-4D97-AF65-F5344CB8AC3E}">
        <p14:creationId xmlns:p14="http://schemas.microsoft.com/office/powerpoint/2010/main" val="7285870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0511FF0-DD56-495A-A06D-8EA6601481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1591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086ABB0B-CE29-4A3E-931C-C7C49F5E2CA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046922"/>
            <a:ext cx="10515600" cy="5445952"/>
          </a:xfrm>
        </p:spPr>
      </p:pic>
    </p:spTree>
    <p:extLst>
      <p:ext uri="{BB962C8B-B14F-4D97-AF65-F5344CB8AC3E}">
        <p14:creationId xmlns:p14="http://schemas.microsoft.com/office/powerpoint/2010/main" val="37776966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3C1EA73-5169-485D-ADFC-872469D1B0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1591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pic>
        <p:nvPicPr>
          <p:cNvPr id="4" name="Объект 3">
            <a:extLst>
              <a:ext uri="{FF2B5EF4-FFF2-40B4-BE49-F238E27FC236}">
                <a16:creationId xmlns:a16="http://schemas.microsoft.com/office/drawing/2014/main" id="{FDB0AF5B-7D11-4353-9578-878950484C0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199" y="1007164"/>
            <a:ext cx="10515599" cy="5485709"/>
          </a:xfrm>
        </p:spPr>
      </p:pic>
    </p:spTree>
    <p:extLst>
      <p:ext uri="{BB962C8B-B14F-4D97-AF65-F5344CB8AC3E}">
        <p14:creationId xmlns:p14="http://schemas.microsoft.com/office/powerpoint/2010/main" val="30544554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1B8B879-D15B-42A2-A8E8-D76F96BAE4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1591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pic>
        <p:nvPicPr>
          <p:cNvPr id="4" name="Объект 3">
            <a:extLst>
              <a:ext uri="{FF2B5EF4-FFF2-40B4-BE49-F238E27FC236}">
                <a16:creationId xmlns:a16="http://schemas.microsoft.com/office/drawing/2014/main" id="{6FCBA125-6EC3-4B53-B256-C1E8A1422EC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993913"/>
            <a:ext cx="10515600" cy="5618922"/>
          </a:xfrm>
        </p:spPr>
      </p:pic>
    </p:spTree>
    <p:extLst>
      <p:ext uri="{BB962C8B-B14F-4D97-AF65-F5344CB8AC3E}">
        <p14:creationId xmlns:p14="http://schemas.microsoft.com/office/powerpoint/2010/main" val="15720850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D6C5CF5-4E38-48D8-A2AB-1036A8EE90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43257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82A28B6F-EE57-4422-8BC2-A7536B9AF0F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073426"/>
            <a:ext cx="10515600" cy="5419448"/>
          </a:xfrm>
        </p:spPr>
      </p:pic>
    </p:spTree>
    <p:extLst>
      <p:ext uri="{BB962C8B-B14F-4D97-AF65-F5344CB8AC3E}">
        <p14:creationId xmlns:p14="http://schemas.microsoft.com/office/powerpoint/2010/main" val="5417373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7FDF444-1C92-4F2D-88E7-8663850B21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1591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39C5582F-31B4-4A39-80CB-A3EF1DE95F3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887896"/>
            <a:ext cx="10515600" cy="5604978"/>
          </a:xfrm>
        </p:spPr>
      </p:pic>
    </p:spTree>
    <p:extLst>
      <p:ext uri="{BB962C8B-B14F-4D97-AF65-F5344CB8AC3E}">
        <p14:creationId xmlns:p14="http://schemas.microsoft.com/office/powerpoint/2010/main" val="13704926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95DAEEF-370A-4467-A372-C8A4A4F77A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56510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5D506859-F3CC-49A8-AD45-69E0D9933C1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199" y="1086678"/>
            <a:ext cx="10515599" cy="5406196"/>
          </a:xfrm>
        </p:spPr>
      </p:pic>
    </p:spTree>
    <p:extLst>
      <p:ext uri="{BB962C8B-B14F-4D97-AF65-F5344CB8AC3E}">
        <p14:creationId xmlns:p14="http://schemas.microsoft.com/office/powerpoint/2010/main" val="26944252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0966CD8-0DB0-4F2E-9003-BCC0CF36C9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1591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1A8BF43C-5C94-4AA0-A1F6-C3CF2B79537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954156"/>
            <a:ext cx="10515600" cy="5538717"/>
          </a:xfrm>
        </p:spPr>
      </p:pic>
    </p:spTree>
    <p:extLst>
      <p:ext uri="{BB962C8B-B14F-4D97-AF65-F5344CB8AC3E}">
        <p14:creationId xmlns:p14="http://schemas.microsoft.com/office/powerpoint/2010/main" val="28769247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75DC7F1-CBA6-4CF0-9BCD-40499831F8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1591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E8836FF0-144F-497D-8A28-8327F6E6F59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940904"/>
            <a:ext cx="10515600" cy="5551970"/>
          </a:xfrm>
        </p:spPr>
      </p:pic>
    </p:spTree>
    <p:extLst>
      <p:ext uri="{BB962C8B-B14F-4D97-AF65-F5344CB8AC3E}">
        <p14:creationId xmlns:p14="http://schemas.microsoft.com/office/powerpoint/2010/main" val="25112873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CC3FD3D-1739-481C-908F-ADC6FA3936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1591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A9E7327-13E8-48CF-8567-B1431996A5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80660"/>
            <a:ext cx="10515600" cy="5512213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6678940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40A9D2E-EFC9-4A90-B36E-9F3498B7C8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1591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DC4E49B-096B-4D31-9ABC-CECA9AD068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60174"/>
            <a:ext cx="10515600" cy="5432700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414137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280B635-B090-4277-85F8-DA5FD7CCB4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30005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7E5008BB-D2CA-4BF6-86AD-52265D967B7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199" y="1113183"/>
            <a:ext cx="10515599" cy="5379692"/>
          </a:xfrm>
        </p:spPr>
      </p:pic>
    </p:spTree>
    <p:extLst>
      <p:ext uri="{BB962C8B-B14F-4D97-AF65-F5344CB8AC3E}">
        <p14:creationId xmlns:p14="http://schemas.microsoft.com/office/powerpoint/2010/main" val="3066482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36BAD4E-0FC3-4F33-AAD1-9D7D972480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16753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DD92E2D4-1FFF-4FE8-A565-57F9628359A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980661"/>
            <a:ext cx="10515600" cy="5605669"/>
          </a:xfrm>
        </p:spPr>
      </p:pic>
    </p:spTree>
    <p:extLst>
      <p:ext uri="{BB962C8B-B14F-4D97-AF65-F5344CB8AC3E}">
        <p14:creationId xmlns:p14="http://schemas.microsoft.com/office/powerpoint/2010/main" val="22232885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D079A35-4BC5-4845-9260-1FB484B0AA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4325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44EA0FE8-198D-4A5F-A0C5-87CD5434617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060174"/>
            <a:ext cx="10515600" cy="5432700"/>
          </a:xfrm>
        </p:spPr>
      </p:pic>
    </p:spTree>
    <p:extLst>
      <p:ext uri="{BB962C8B-B14F-4D97-AF65-F5344CB8AC3E}">
        <p14:creationId xmlns:p14="http://schemas.microsoft.com/office/powerpoint/2010/main" val="6342262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9C91E6C-36FF-458F-B767-10DFB30C55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1591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88AA811D-FD64-4428-923C-7017B3956FD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199" y="1020416"/>
            <a:ext cx="10515599" cy="5472457"/>
          </a:xfrm>
        </p:spPr>
      </p:pic>
    </p:spTree>
    <p:extLst>
      <p:ext uri="{BB962C8B-B14F-4D97-AF65-F5344CB8AC3E}">
        <p14:creationId xmlns:p14="http://schemas.microsoft.com/office/powerpoint/2010/main" val="40738171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3D30C01-E69A-4BEA-A3F5-D48F1FE4C8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4325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6D70E289-F0C5-415E-B237-0596525E15C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113183"/>
            <a:ext cx="10515600" cy="5526156"/>
          </a:xfrm>
        </p:spPr>
      </p:pic>
    </p:spTree>
    <p:extLst>
      <p:ext uri="{BB962C8B-B14F-4D97-AF65-F5344CB8AC3E}">
        <p14:creationId xmlns:p14="http://schemas.microsoft.com/office/powerpoint/2010/main" val="27746821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7931670-7F50-4F63-ACAD-1E08B84E45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1591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FE34B867-1C01-4649-8E31-3CAF5470C86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940904"/>
            <a:ext cx="10515600" cy="5551970"/>
          </a:xfrm>
        </p:spPr>
      </p:pic>
    </p:spTree>
    <p:extLst>
      <p:ext uri="{BB962C8B-B14F-4D97-AF65-F5344CB8AC3E}">
        <p14:creationId xmlns:p14="http://schemas.microsoft.com/office/powerpoint/2010/main" val="12472090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621F570-E8C2-4D0C-BB48-7DF7323440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1591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2FB40A12-0AD0-4657-B062-A29449FDF11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914400"/>
            <a:ext cx="10515600" cy="5578474"/>
          </a:xfrm>
        </p:spPr>
      </p:pic>
    </p:spTree>
    <p:extLst>
      <p:ext uri="{BB962C8B-B14F-4D97-AF65-F5344CB8AC3E}">
        <p14:creationId xmlns:p14="http://schemas.microsoft.com/office/powerpoint/2010/main" val="37117075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23C4F11-82B0-41CD-AB90-BE4C0340DA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16753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6339D377-B5CC-48E0-B0CB-38B19198D66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007165"/>
            <a:ext cx="10515600" cy="5485710"/>
          </a:xfrm>
        </p:spPr>
      </p:pic>
    </p:spTree>
    <p:extLst>
      <p:ext uri="{BB962C8B-B14F-4D97-AF65-F5344CB8AC3E}">
        <p14:creationId xmlns:p14="http://schemas.microsoft.com/office/powerpoint/2010/main" val="96298533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2</Words>
  <Application>Microsoft Office PowerPoint</Application>
  <PresentationFormat>Широкоэкранный</PresentationFormat>
  <Paragraphs>4</Paragraphs>
  <Slides>19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4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Павел Егоров</dc:creator>
  <cp:lastModifiedBy>Павел Егоров</cp:lastModifiedBy>
  <cp:revision>28</cp:revision>
  <dcterms:created xsi:type="dcterms:W3CDTF">2020-09-27T05:33:08Z</dcterms:created>
  <dcterms:modified xsi:type="dcterms:W3CDTF">2020-09-27T06:19:08Z</dcterms:modified>
</cp:coreProperties>
</file>