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70" r:id="rId9"/>
    <p:sldId id="271" r:id="rId10"/>
    <p:sldId id="268" r:id="rId11"/>
    <p:sldId id="269" r:id="rId12"/>
    <p:sldId id="272" r:id="rId13"/>
    <p:sldId id="273" r:id="rId14"/>
    <p:sldId id="274" r:id="rId15"/>
    <p:sldId id="275" r:id="rId16"/>
    <p:sldId id="276" r:id="rId17"/>
    <p:sldId id="265" r:id="rId18"/>
    <p:sldId id="266" r:id="rId19"/>
    <p:sldId id="262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1EC10A-AAE7-4514-9C3C-B541D689B0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6712DC2-B037-4E7B-9D79-7A9CCA3B3B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27E95D-DAC9-4AEB-8D18-F93CA0EE5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87FA-9C8A-459C-89F1-50C45401D6D7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98C338-950C-48E0-81C3-2A1ABA3F8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337816-35D4-41D2-AE5C-E16BB7A50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A289-2F6E-4325-B2B9-0BC43EB36E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34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0AF280-1B76-4A5E-9FC4-7B997E7FA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6AEAC8-FE73-427A-9A57-2F1BD4933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32FB2B-C716-4EA7-93C1-AF52378FE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87FA-9C8A-459C-89F1-50C45401D6D7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89CB60-3686-41E4-AA5B-5B83483CC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57DDBB-3FB5-4B2C-999A-DE6C62ED5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A289-2F6E-4325-B2B9-0BC43EB36E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914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62EDE99-C5A0-493E-90F5-66F9D2E3B6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5B37C60-B02B-4BAF-8CDA-8061B221C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4E60F0-C5FF-4DC0-8B7A-681DDF17D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87FA-9C8A-459C-89F1-50C45401D6D7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E301C7-5C4A-482E-9F75-6E53B3659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3F9D69-88AE-4C38-B605-69822224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A289-2F6E-4325-B2B9-0BC43EB36E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67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5F9A1F-9915-4C61-B449-C29FCBBB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87AB7F-86E5-48EA-AAFE-F9D39AE99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E8B8F4-09F4-442D-9D01-E01B77B99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87FA-9C8A-459C-89F1-50C45401D6D7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DA2CA5-03B9-43F5-AD00-EAF48C7CA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83030C-5EF0-477C-8D5D-97B40224C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A289-2F6E-4325-B2B9-0BC43EB36E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15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AE7836-1358-4DAB-8D59-E49069073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E43E25-9F14-4FDC-9BDD-4B3DCDD8F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C04D2B-B238-4E5C-907E-AE7526872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87FA-9C8A-459C-89F1-50C45401D6D7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C10B36-6845-4459-A209-713D55296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6101A3-5317-46FF-83DE-F31D5ACF2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A289-2F6E-4325-B2B9-0BC43EB36E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007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A8BE5F-ACED-4EE9-A538-ED30E0093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A55DB4-164D-4BD3-9B85-42D73673D4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CA76FD8-B9CF-46DE-8F4B-CE276509B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957494-ED98-4B30-965F-9E6DDB44E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87FA-9C8A-459C-89F1-50C45401D6D7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2CEA90A-63F8-4D7A-970C-552B2C472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FEDAC2-BF18-41A9-9DD6-FE25D808E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A289-2F6E-4325-B2B9-0BC43EB36E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8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102E38-4341-4197-AD4D-82B1AE44B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94F73C-C3F1-44AE-B894-055107B92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090051A-54B9-47FF-BDA0-2AB4808369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CF3F313-6B20-46F6-BBC5-DAE101EF3E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D5C12ED-C1FA-44D7-84F8-169A35F30B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C546DB6-E1EA-40CB-8A2C-21DDC268F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87FA-9C8A-459C-89F1-50C45401D6D7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355676F-988D-48D1-9FD7-418E9D5DE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E773A97-4D8E-4163-9586-751ECCDC7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A289-2F6E-4325-B2B9-0BC43EB36E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58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576180-16F1-4394-AC06-9DD7C2CD6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B85A2A2-C1DA-4879-8911-03BB8B36E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87FA-9C8A-459C-89F1-50C45401D6D7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A3EC103-70A7-490B-8FB0-365CA4293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509870A-31EB-4F59-BA6E-38DD4AD04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A289-2F6E-4325-B2B9-0BC43EB36E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16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239B200-0C1B-4723-8867-3E0457805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87FA-9C8A-459C-89F1-50C45401D6D7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9836023-7464-45CA-B7B6-450D3F04D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017EA6E-5105-48E4-9213-7004DE4B2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A289-2F6E-4325-B2B9-0BC43EB36E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585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4D82B4-61EF-47D7-B752-CE926EBAA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C69906-379E-4755-992B-2B48C3F39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E81F2A7-18E6-47F9-8417-865B182FAD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DED163-75E3-4930-961D-BEAE0D991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87FA-9C8A-459C-89F1-50C45401D6D7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86C6E71-C914-4664-A93B-AF176B5CB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5256B2-7848-45D8-9F28-3AE41586D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A289-2F6E-4325-B2B9-0BC43EB36E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53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585BA4-B77C-4971-9459-E9A80AA5E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51AFC47-1FA2-4443-88D3-93E5B60341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0B4BCCD-5B28-4289-BC9D-AC5F1BC61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2547B71-F707-489D-8761-857A6872E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87FA-9C8A-459C-89F1-50C45401D6D7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8BA606-77A3-4163-8A83-BA11BF505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8D576E-4CD9-499B-A715-0E00FC3E9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A289-2F6E-4325-B2B9-0BC43EB36E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897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215231-4330-49F2-A322-62BF77B9B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0513543-045F-4213-9D60-FDBC501FB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6C4BD1-E6FE-4ED3-A568-71A02B053E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587FA-9C8A-459C-89F1-50C45401D6D7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87B5E4-3EB6-49B9-BCA9-367109580D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0F0922-E282-4AB2-8DC9-2B48DDF2E7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6A289-2F6E-4325-B2B9-0BC43EB36E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05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042CAE-7AF9-45E8-95A5-55D20A775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4314"/>
            <a:ext cx="9144000" cy="4240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0FE80E-54EC-4B70-8531-E84707D8F7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73427"/>
            <a:ext cx="9144000" cy="4184374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Горная крепь</a:t>
            </a:r>
          </a:p>
        </p:txBody>
      </p:sp>
    </p:spTree>
    <p:extLst>
      <p:ext uri="{BB962C8B-B14F-4D97-AF65-F5344CB8AC3E}">
        <p14:creationId xmlns:p14="http://schemas.microsoft.com/office/powerpoint/2010/main" val="728587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511FF0-DD56-495A-A06D-8EA660148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86ABB0B-CE29-4A3E-931C-C7C49F5E2C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46922"/>
            <a:ext cx="10515600" cy="5445952"/>
          </a:xfrm>
        </p:spPr>
      </p:pic>
    </p:spTree>
    <p:extLst>
      <p:ext uri="{BB962C8B-B14F-4D97-AF65-F5344CB8AC3E}">
        <p14:creationId xmlns:p14="http://schemas.microsoft.com/office/powerpoint/2010/main" val="3777696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C1EA73-5169-485D-ADFC-872469D1B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FDB0AF5B-7D11-4353-9578-878950484C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007164"/>
            <a:ext cx="10515599" cy="5485709"/>
          </a:xfrm>
        </p:spPr>
      </p:pic>
    </p:spTree>
    <p:extLst>
      <p:ext uri="{BB962C8B-B14F-4D97-AF65-F5344CB8AC3E}">
        <p14:creationId xmlns:p14="http://schemas.microsoft.com/office/powerpoint/2010/main" val="3054455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B8B879-D15B-42A2-A8E8-D76F96BAE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6FCBA125-6EC3-4B53-B256-C1E8A1422E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93913"/>
            <a:ext cx="10515600" cy="5618922"/>
          </a:xfrm>
        </p:spPr>
      </p:pic>
    </p:spTree>
    <p:extLst>
      <p:ext uri="{BB962C8B-B14F-4D97-AF65-F5344CB8AC3E}">
        <p14:creationId xmlns:p14="http://schemas.microsoft.com/office/powerpoint/2010/main" val="1572085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6C5CF5-4E38-48D8-A2AB-1036A8EE9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325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2A28B6F-EE57-4422-8BC2-A7536B9AF0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73426"/>
            <a:ext cx="10515600" cy="5419448"/>
          </a:xfrm>
        </p:spPr>
      </p:pic>
    </p:spTree>
    <p:extLst>
      <p:ext uri="{BB962C8B-B14F-4D97-AF65-F5344CB8AC3E}">
        <p14:creationId xmlns:p14="http://schemas.microsoft.com/office/powerpoint/2010/main" val="541737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FDF444-1C92-4F2D-88E7-8663850B2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9C5582F-31B4-4A39-80CB-A3EF1DE95F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887896"/>
            <a:ext cx="10515600" cy="5604978"/>
          </a:xfrm>
        </p:spPr>
      </p:pic>
    </p:spTree>
    <p:extLst>
      <p:ext uri="{BB962C8B-B14F-4D97-AF65-F5344CB8AC3E}">
        <p14:creationId xmlns:p14="http://schemas.microsoft.com/office/powerpoint/2010/main" val="1370492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5DAEEF-370A-4467-A372-C8A4A4F77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651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D506859-F3CC-49A8-AD45-69E0D9933C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086678"/>
            <a:ext cx="10515599" cy="5406196"/>
          </a:xfrm>
        </p:spPr>
      </p:pic>
    </p:spTree>
    <p:extLst>
      <p:ext uri="{BB962C8B-B14F-4D97-AF65-F5344CB8AC3E}">
        <p14:creationId xmlns:p14="http://schemas.microsoft.com/office/powerpoint/2010/main" val="2694425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966CD8-0DB0-4F2E-9003-BCC0CF36C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A8BF43C-5C94-4AA0-A1F6-C3CF2B7953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54156"/>
            <a:ext cx="10515600" cy="5538717"/>
          </a:xfrm>
        </p:spPr>
      </p:pic>
    </p:spTree>
    <p:extLst>
      <p:ext uri="{BB962C8B-B14F-4D97-AF65-F5344CB8AC3E}">
        <p14:creationId xmlns:p14="http://schemas.microsoft.com/office/powerpoint/2010/main" val="2876924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5DC7F1-CBA6-4CF0-9BCD-40499831F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E8836FF0-144F-497D-8A28-8327F6E6F5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40904"/>
            <a:ext cx="10515600" cy="5551970"/>
          </a:xfrm>
        </p:spPr>
      </p:pic>
    </p:spTree>
    <p:extLst>
      <p:ext uri="{BB962C8B-B14F-4D97-AF65-F5344CB8AC3E}">
        <p14:creationId xmlns:p14="http://schemas.microsoft.com/office/powerpoint/2010/main" val="2511287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C3FD3D-1739-481C-908F-ADC6FA393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9E7327-13E8-48CF-8567-B1431996A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0660"/>
            <a:ext cx="10515600" cy="551221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67894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A9D2E-EFC9-4A90-B36E-9F3498B7C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C4E49B-096B-4D31-9ABC-CECA9AD06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0174"/>
            <a:ext cx="10515600" cy="54327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1413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80B635-B090-4277-85F8-DA5FD7CCB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0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E5008BB-D2CA-4BF6-86AD-52265D967B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113183"/>
            <a:ext cx="10515599" cy="5379692"/>
          </a:xfrm>
        </p:spPr>
      </p:pic>
    </p:spTree>
    <p:extLst>
      <p:ext uri="{BB962C8B-B14F-4D97-AF65-F5344CB8AC3E}">
        <p14:creationId xmlns:p14="http://schemas.microsoft.com/office/powerpoint/2010/main" val="306648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6BAD4E-0FC3-4F33-AAD1-9D7D97248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675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D92E2D4-1FFF-4FE8-A565-57F9628359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80661"/>
            <a:ext cx="10515600" cy="5605669"/>
          </a:xfrm>
        </p:spPr>
      </p:pic>
    </p:spTree>
    <p:extLst>
      <p:ext uri="{BB962C8B-B14F-4D97-AF65-F5344CB8AC3E}">
        <p14:creationId xmlns:p14="http://schemas.microsoft.com/office/powerpoint/2010/main" val="2223288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079A35-4BC5-4845-9260-1FB484B0A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32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4EA0FE8-198D-4A5F-A0C5-87CD543461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60174"/>
            <a:ext cx="10515600" cy="5432700"/>
          </a:xfrm>
        </p:spPr>
      </p:pic>
    </p:spTree>
    <p:extLst>
      <p:ext uri="{BB962C8B-B14F-4D97-AF65-F5344CB8AC3E}">
        <p14:creationId xmlns:p14="http://schemas.microsoft.com/office/powerpoint/2010/main" val="634226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C91E6C-36FF-458F-B767-10DFB30C5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8AA811D-FD64-4428-923C-7017B3956F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020416"/>
            <a:ext cx="10515599" cy="5472457"/>
          </a:xfrm>
        </p:spPr>
      </p:pic>
    </p:spTree>
    <p:extLst>
      <p:ext uri="{BB962C8B-B14F-4D97-AF65-F5344CB8AC3E}">
        <p14:creationId xmlns:p14="http://schemas.microsoft.com/office/powerpoint/2010/main" val="4073817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D30C01-E69A-4BEA-A3F5-D48F1FE4C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32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6D70E289-F0C5-415E-B237-0596525E15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13183"/>
            <a:ext cx="10515600" cy="5526156"/>
          </a:xfrm>
        </p:spPr>
      </p:pic>
    </p:spTree>
    <p:extLst>
      <p:ext uri="{BB962C8B-B14F-4D97-AF65-F5344CB8AC3E}">
        <p14:creationId xmlns:p14="http://schemas.microsoft.com/office/powerpoint/2010/main" val="2774682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931670-7F50-4F63-ACAD-1E08B84E4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E34B867-1C01-4649-8E31-3CAF5470C8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40904"/>
            <a:ext cx="10515600" cy="5551970"/>
          </a:xfrm>
        </p:spPr>
      </p:pic>
    </p:spTree>
    <p:extLst>
      <p:ext uri="{BB962C8B-B14F-4D97-AF65-F5344CB8AC3E}">
        <p14:creationId xmlns:p14="http://schemas.microsoft.com/office/powerpoint/2010/main" val="1247209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21F570-E8C2-4D0C-BB48-7DF732344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2FB40A12-0AD0-4657-B062-A29449FDF1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14400"/>
            <a:ext cx="10515600" cy="5578474"/>
          </a:xfrm>
        </p:spPr>
      </p:pic>
    </p:spTree>
    <p:extLst>
      <p:ext uri="{BB962C8B-B14F-4D97-AF65-F5344CB8AC3E}">
        <p14:creationId xmlns:p14="http://schemas.microsoft.com/office/powerpoint/2010/main" val="3711707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3C4F11-82B0-41CD-AB90-BE4C0340D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675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6339D377-B5CC-48E0-B0CB-38B19198D6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07165"/>
            <a:ext cx="10515600" cy="5485710"/>
          </a:xfrm>
        </p:spPr>
      </p:pic>
    </p:spTree>
    <p:extLst>
      <p:ext uri="{BB962C8B-B14F-4D97-AF65-F5344CB8AC3E}">
        <p14:creationId xmlns:p14="http://schemas.microsoft.com/office/powerpoint/2010/main" val="9629853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</Words>
  <Application>Microsoft Office PowerPoint</Application>
  <PresentationFormat>Широкоэкранный</PresentationFormat>
  <Paragraphs>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 Егоров</dc:creator>
  <cp:lastModifiedBy>Павел Егоров</cp:lastModifiedBy>
  <cp:revision>28</cp:revision>
  <dcterms:created xsi:type="dcterms:W3CDTF">2020-09-27T05:33:08Z</dcterms:created>
  <dcterms:modified xsi:type="dcterms:W3CDTF">2020-09-27T06:19:08Z</dcterms:modified>
</cp:coreProperties>
</file>