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0" r:id="rId5"/>
    <p:sldId id="259" r:id="rId6"/>
    <p:sldId id="258" r:id="rId7"/>
    <p:sldId id="257" r:id="rId8"/>
    <p:sldId id="271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8072494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/>
              <a:t>МДК 01.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429132"/>
            <a:ext cx="7929618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Тема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3200" dirty="0" smtClean="0"/>
              <a:t>Смеси каучуков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7591" cy="114298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3929090" cy="642942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Смеси каучуков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57224" cy="7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14480" y="1428736"/>
            <a:ext cx="5786478" cy="52864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86182" y="1643050"/>
            <a:ext cx="1928826" cy="92869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Эластичность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86380" y="2714620"/>
            <a:ext cx="1928826" cy="10001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Твердость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00232" y="4357694"/>
            <a:ext cx="1928826" cy="10001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Бензостойкость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14546" y="2571744"/>
            <a:ext cx="2000264" cy="107157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Износостойкость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357554" y="5357826"/>
            <a:ext cx="2357454" cy="1000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Морозостойоктсь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143504" y="4429132"/>
            <a:ext cx="2000264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Теплостойкость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14744" y="3571876"/>
            <a:ext cx="2000264" cy="10001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Маслостойкость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5715040" cy="571504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Распределение наполнителя</a:t>
            </a:r>
            <a:endParaRPr lang="ru-RU" sz="2800" i="1" dirty="0">
              <a:solidFill>
                <a:schemeClr val="tx1"/>
              </a:solidFill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57224" cy="7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472" y="1683143"/>
            <a:ext cx="8072494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распределение наполнителя в смеси полимеров оказывают влияние следующие факторы: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Порядок введения наполнителя в смесь или в компоненты смеси. Имеется  в виду возможность введения  наполнителя либо в один полимер, либо в другой, либо в оба полимера в заданных количествах с последующим перемешиванием. Возможно введение наполнителя, в заранее приготовленную смесь, а также другие варианты  режима  смешения, обеспечивающие резко  различное содержание наполнителя в фазах полимеров в смеси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Различие сродства  смешиваемых полимеров  к поверхности наполнителя,  обусловливающее  различное смачивание  поверхности разными полимерами и поэтому преобладание на поверхности частиц  наполнителя  сегментов  того полимера,    который    лучше смачивает эту поверхность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Различие  вязкости  смешиваемых  полимеров,  что  приводит к разной скорости деформации каждой фазы  при заданном  напряжении сдвига  в  смесительном оборудовании. Наполнитель преимущественно   переходит  в   быстро   деформирующуюся   фазу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3929090" cy="642942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Смеси каучуков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57224" cy="7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00174"/>
            <a:ext cx="51435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5214950"/>
            <a:ext cx="771530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Схематическое изображение типов температурной зависимости </a:t>
            </a:r>
            <a:r>
              <a:rPr lang="en-US" sz="1200" dirty="0" err="1" smtClean="0"/>
              <a:t>tg</a:t>
            </a:r>
            <a:r>
              <a:rPr lang="en-US" sz="1200" dirty="0" smtClean="0">
                <a:sym typeface="Symbol"/>
              </a:rPr>
              <a:t></a:t>
            </a:r>
            <a:r>
              <a:rPr lang="ru-RU" sz="1200" dirty="0" smtClean="0"/>
              <a:t> для бинарных смесей полимеров различной структуры (пунктир - положение максимумов исходных полимеров):а - типично двухфазная смесь; б - </a:t>
            </a:r>
            <a:r>
              <a:rPr lang="ru-RU" sz="1200" dirty="0" err="1" smtClean="0"/>
              <a:t>взаиморастворение</a:t>
            </a:r>
            <a:r>
              <a:rPr lang="ru-RU" sz="1200" dirty="0" smtClean="0"/>
              <a:t> на границе раздела фаз или изменение структуры каждой фазы в области, прилегающей к межфазному слою в результате межмолекулярного взаимодействия (кривая имеет сдвиг максимумов в сторону сближения); в - полное </a:t>
            </a:r>
            <a:r>
              <a:rPr lang="ru-RU" sz="1200" dirty="0" err="1" smtClean="0"/>
              <a:t>взаиморастворение</a:t>
            </a:r>
            <a:r>
              <a:rPr lang="ru-RU" sz="1200" dirty="0" smtClean="0"/>
              <a:t> полимеров с образованием  однофазной смеси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3929090" cy="642942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Смеси каучуков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57224" cy="7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85926"/>
            <a:ext cx="62865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28662" y="4071942"/>
            <a:ext cx="7500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типичные образцы фазовой морфологии смесей полимеров, полученных экструзией: капельная (а) и капельно-волокнистая (б); слоистая (в); капсулированная (г); взаимопроникающие фазы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34290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4290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3429000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15206" y="3429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3929090" cy="642942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Смеси каучуков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57224" cy="7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71612"/>
            <a:ext cx="30718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71612"/>
            <a:ext cx="30718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4782933"/>
            <a:ext cx="592935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 err="1" smtClean="0"/>
              <a:t>СЭМ-микрофотографии</a:t>
            </a:r>
            <a:r>
              <a:rPr lang="ru-RU" sz="1200" dirty="0" smtClean="0"/>
              <a:t> изломов </a:t>
            </a:r>
            <a:r>
              <a:rPr lang="ru-RU" sz="1200" dirty="0" err="1" smtClean="0"/>
              <a:t>экструдатов</a:t>
            </a:r>
            <a:r>
              <a:rPr lang="ru-RU" sz="1200" dirty="0" smtClean="0"/>
              <a:t> смесей </a:t>
            </a:r>
            <a:r>
              <a:rPr lang="ru-RU" sz="1200" dirty="0" err="1" smtClean="0"/>
              <a:t>ПП</a:t>
            </a:r>
            <a:r>
              <a:rPr lang="ru-RU" sz="1200" dirty="0" smtClean="0"/>
              <a:t>/</a:t>
            </a:r>
            <a:r>
              <a:rPr lang="ru-RU" sz="1200" dirty="0" err="1" smtClean="0"/>
              <a:t>ПС</a:t>
            </a:r>
            <a:r>
              <a:rPr lang="ru-RU" sz="1200" dirty="0" smtClean="0"/>
              <a:t> 15/85. Волокнистый (а) и слоистый (б) типы морфологии при эластичности фазы </a:t>
            </a:r>
            <a:r>
              <a:rPr lang="ru-RU" sz="1200" dirty="0" err="1" smtClean="0"/>
              <a:t>ПП</a:t>
            </a:r>
            <a:r>
              <a:rPr lang="ru-RU" sz="1200" dirty="0" smtClean="0"/>
              <a:t> соответственно выше и ниже эластичности фазы </a:t>
            </a:r>
            <a:r>
              <a:rPr lang="ru-RU" sz="1200" dirty="0" err="1" smtClean="0"/>
              <a:t>ПС</a:t>
            </a:r>
            <a:r>
              <a:rPr lang="ru-RU" sz="1200" dirty="0" smtClean="0"/>
              <a:t>. Увеличение ×2000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3929090" cy="642942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Наночастицы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57224" cy="7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4037" y="1782127"/>
            <a:ext cx="5495925" cy="329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285852" y="5143512"/>
            <a:ext cx="7143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Влияние первоначального расположения полимерных фаз в резервуаре реометра (верхний ряд) на морфологию </a:t>
            </a:r>
            <a:r>
              <a:rPr lang="ru-RU" sz="1600" dirty="0" err="1" smtClean="0"/>
              <a:t>экструдатов</a:t>
            </a:r>
            <a:r>
              <a:rPr lang="ru-RU" sz="1600" dirty="0" smtClean="0"/>
              <a:t> после экструзии (нижний ряд)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6286544" cy="571504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Типы морфологии смеси каучуков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57224" cy="7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11961"/>
            <a:ext cx="5938520" cy="37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5643578"/>
            <a:ext cx="664373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/>
              <a:t>Тип морфологии: а – слоистый; б – капельно-волокнистый; в – слоистый 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3429024" cy="571504"/>
          </a:xfrm>
          <a:solidFill>
            <a:srgbClr val="FBABA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Смеси каучуков</a:t>
            </a:r>
            <a:endParaRPr lang="ru-RU" sz="2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857224" cy="75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0" name="AutoShape 8" descr="Картинки по запросу стеариновая кисло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Картинки по запросу техуглер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14422"/>
            <a:ext cx="52149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14546" y="4143380"/>
            <a:ext cx="464347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Схематическая зависимость размера частиц дисперсной фазы от состава смеси.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ПЭ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полиэтилен,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полистирол).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714884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714884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714884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</TotalTime>
  <Words>358</Words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                МДК 01.  </vt:lpstr>
      <vt:lpstr>Смеси каучуков</vt:lpstr>
      <vt:lpstr>Распределение наполнителя</vt:lpstr>
      <vt:lpstr>Смеси каучуков</vt:lpstr>
      <vt:lpstr>Смеси каучуков</vt:lpstr>
      <vt:lpstr>Смеси каучуков</vt:lpstr>
      <vt:lpstr>Наночастицы</vt:lpstr>
      <vt:lpstr>Типы морфологии смеси каучуков</vt:lpstr>
      <vt:lpstr>Смеси каучуков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МДК 01.  </dc:title>
  <cp:lastModifiedBy>DNS</cp:lastModifiedBy>
  <cp:revision>14</cp:revision>
  <dcterms:modified xsi:type="dcterms:W3CDTF">2015-07-09T06:57:13Z</dcterms:modified>
</cp:coreProperties>
</file>