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9A9C-4F04-4A1C-8AB8-1BE538720EC3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B34D5-BDC3-4DD1-928A-5F8189C81E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Общественный контроль за охраной труда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Административно-общественный </a:t>
            </a:r>
            <a:r>
              <a:rPr lang="ru-RU" dirty="0"/>
              <a:t>контроль проводится на трех уровнях (в три ступени):</a:t>
            </a:r>
          </a:p>
          <a:p>
            <a:pPr algn="just"/>
            <a:r>
              <a:rPr lang="ru-RU" dirty="0"/>
              <a:t>- на уровне участка (смены, лаборатории, склада) - первая ступень;</a:t>
            </a:r>
          </a:p>
          <a:p>
            <a:pPr algn="just"/>
            <a:r>
              <a:rPr lang="ru-RU" dirty="0"/>
              <a:t>- на уровне цеха (отдела, службы) - вторая ступень;</a:t>
            </a:r>
          </a:p>
          <a:p>
            <a:pPr algn="just"/>
            <a:r>
              <a:rPr lang="ru-RU" dirty="0"/>
              <a:t>- на уровне предприятия - третья ступень.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Первая ступень контроля осуществляется руководителем соответствующего участка (мастером, начальником участка, начальником смены и т.д.) и уполномоченным по охране труда на данном участке.</a:t>
            </a:r>
          </a:p>
          <a:p>
            <a:pPr algn="just">
              <a:buNone/>
            </a:pPr>
            <a:r>
              <a:rPr lang="ru-RU" dirty="0" smtClean="0"/>
              <a:t>		Руководитель </a:t>
            </a:r>
            <a:r>
              <a:rPr lang="ru-RU" dirty="0"/>
              <a:t>участка совместно с уполномоченным по охране труда ежедневно (</a:t>
            </a:r>
            <a:r>
              <a:rPr lang="ru-RU" dirty="0" err="1"/>
              <a:t>ежесменно</a:t>
            </a:r>
            <a:r>
              <a:rPr lang="ru-RU" dirty="0"/>
              <a:t> при сменной работе) в начале работы проверяют на своем участке состояние рабочих мест (содержание проходов, территорий); исправность оборудования, инструмента, приспособлений; наличие и исправность ограждений; работу вентиляционных установок и </a:t>
            </a:r>
            <a:r>
              <a:rPr lang="ru-RU" dirty="0" err="1"/>
              <a:t>пылегазоулавливающих</a:t>
            </a:r>
            <a:r>
              <a:rPr lang="ru-RU" dirty="0"/>
              <a:t> устройств; освещенность рабочих мест и проходов; наличие и исправность первичных средств пожаротушения; наличие необходимых инструкций на рабочих местах и немедленно принимают меры по устранению выявленных недостатков.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Если </a:t>
            </a:r>
            <a:r>
              <a:rPr lang="ru-RU" dirty="0"/>
              <a:t>недостатки не могут быть устранены немедленно силами работников участка, принимаются меры по недопущению доступа работников в опасную зону (в необходимых случаях, когда имеется реальная угроза безопасности жизни и здоровью персонала, путем остановки неисправного оборудования) и докладывается руководству цеха.</a:t>
            </a:r>
          </a:p>
          <a:p>
            <a:pPr algn="just">
              <a:buNone/>
            </a:pPr>
            <a:r>
              <a:rPr lang="ru-RU" dirty="0" smtClean="0"/>
              <a:t>		О </a:t>
            </a:r>
            <a:r>
              <a:rPr lang="ru-RU" dirty="0"/>
              <a:t>результатах проверки проверяющие делают соответствующие записи в специальном журнале административно-общественного контроля по охране труда (журналы должны быть пронумерованы и прошнурованы).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/>
              <a:t>течение рабочей смены руководитель участка и уполномоченный по охране труда контролируют соблюдение работниками инструкций по охране труда, промышленной и пожарной безопасности; своевременную уборку отходов производства и готовой продукции, не допуская захламленности и загромождения рабочих мест, проходов и проездов; наличие и правильность применения спецодежды, </a:t>
            </a:r>
            <a:r>
              <a:rPr lang="ru-RU" dirty="0" err="1"/>
              <a:t>спецобуви</a:t>
            </a:r>
            <a:r>
              <a:rPr lang="ru-RU" cap="all" dirty="0"/>
              <a:t> </a:t>
            </a:r>
            <a:r>
              <a:rPr lang="ru-RU" dirty="0"/>
              <a:t>и других средств индивидуальной защиты, предохранительных и блокирующих приспособлений.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Вторая ступень административно-общественного контроля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Начальник </a:t>
            </a:r>
            <a:r>
              <a:rPr lang="ru-RU" dirty="0"/>
              <a:t>цеха (отдела) с председателем профсоюзного комитета подразделения или старшим уполномоченным по охране труда с привлечением специалистов цеха (механик, энергетик, технолог и т.д.) и инспектора </a:t>
            </a:r>
            <a:r>
              <a:rPr lang="ru-RU" dirty="0" err="1"/>
              <a:t>Госпожнадзора</a:t>
            </a:r>
            <a:r>
              <a:rPr lang="ru-RU" dirty="0"/>
              <a:t> (22-ПЧ) не реже 1 раза в неделю </a:t>
            </a:r>
            <a:r>
              <a:rPr lang="ru-RU" dirty="0" err="1"/>
              <a:t>комиссионно</a:t>
            </a:r>
            <a:r>
              <a:rPr lang="ru-RU" dirty="0"/>
              <a:t> проводят целенаправленную проверку состояния охраны труда, промышленной и пожарной безопасности в цехе.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При </a:t>
            </a:r>
            <a:r>
              <a:rPr lang="ru-RU" dirty="0"/>
              <a:t>проверке комиссия контролирует исправное содержание и безопасную эксплуатацию производственных и вспомогательных помещений, сооружений, оборудования, инструмента, инвентаря, транспортных и грузоподъемных средств, сосудов, работающих под давлением, предохранительных и блокировочных приспособлений; правильную организацию работ и рабочих мест; безопасное хранение, транспортирование и применение ядовитых, едких и взрывопожароопасных веществ; наличие и исправность первичных средств пожаротушения; своевременность и полноту обучения и инструктажа работников по охране труда, промышленной и пожарной безопасности; обеспеченность и применение работниками спецодежды, </a:t>
            </a:r>
            <a:r>
              <a:rPr lang="ru-RU" dirty="0" err="1"/>
              <a:t>спецобуви</a:t>
            </a:r>
            <a:r>
              <a:rPr lang="ru-RU" dirty="0"/>
              <a:t>, необходимых средств индивидуальной и коллективной защиты; достаточность и исправную работу санитарно-бытовых устройств и питьевого водоснабжения, вентиляционных установок и пыле газоулавливающих устройств.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При </a:t>
            </a:r>
            <a:r>
              <a:rPr lang="ru-RU" dirty="0"/>
              <a:t>проведении второй ступени контроля анализируется эффективность проведения административно-общественного контроля первой ступени, контролируется своевременность устранения выявленных при предыдущих проверках недостатков и оценивается отношение ответственных должностных лиц цеха (отдела) к вопросам охраны труда, промышленной и пожарной безопасности с принятием, при необходимости, соответствующих мер.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Третья </a:t>
            </a:r>
            <a:r>
              <a:rPr lang="ru-RU" dirty="0"/>
              <a:t>ступень административно-общественного контроля проводится ежемесячно в </a:t>
            </a:r>
            <a:r>
              <a:rPr lang="ru-RU" dirty="0" smtClean="0"/>
              <a:t>подразделениях </a:t>
            </a:r>
            <a:r>
              <a:rPr lang="ru-RU" dirty="0"/>
              <a:t>предприятия согласно графику, утвержденному </a:t>
            </a:r>
            <a:r>
              <a:rPr lang="ru-RU" dirty="0" smtClean="0"/>
              <a:t>директором и </a:t>
            </a:r>
            <a:r>
              <a:rPr lang="ru-RU" dirty="0"/>
              <a:t>согласованному с профсоюзным комитетом предприятия.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Контроль </a:t>
            </a:r>
            <a:r>
              <a:rPr lang="ru-RU" dirty="0"/>
              <a:t>проводится </a:t>
            </a:r>
            <a:r>
              <a:rPr lang="ru-RU" dirty="0" err="1"/>
              <a:t>комиссионно</a:t>
            </a:r>
            <a:r>
              <a:rPr lang="ru-RU" dirty="0"/>
              <a:t> под руководством управления (заместителя), которому подчинено соответствующее подразделение.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572296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/>
              <a:t>состав комиссии входят главные специалисты, представители службы охраны труда, промышленной и пожарной безопасности, профсоюзного комитета предприятия и старший инспектор (</a:t>
            </a:r>
            <a:r>
              <a:rPr lang="ru-RU" dirty="0" err="1"/>
              <a:t>инспектор</a:t>
            </a:r>
            <a:r>
              <a:rPr lang="ru-RU" dirty="0"/>
              <a:t>) </a:t>
            </a:r>
            <a:r>
              <a:rPr lang="ru-RU" dirty="0" err="1"/>
              <a:t>Госпожнадзора</a:t>
            </a:r>
            <a:r>
              <a:rPr lang="ru-RU" dirty="0"/>
              <a:t> (22-ПЧ).</a:t>
            </a:r>
          </a:p>
          <a:p>
            <a:pPr algn="just">
              <a:buNone/>
            </a:pPr>
            <a:r>
              <a:rPr lang="ru-RU" dirty="0" smtClean="0"/>
              <a:t>	При </a:t>
            </a:r>
            <a:r>
              <a:rPr lang="ru-RU" dirty="0"/>
              <a:t>проведении третьей ступени контроля проверяется:</a:t>
            </a:r>
          </a:p>
          <a:p>
            <a:pPr algn="just">
              <a:buNone/>
            </a:pPr>
            <a:r>
              <a:rPr lang="ru-RU" dirty="0"/>
              <a:t>- организация и результаты работы первой и второй ступеней контроля;</a:t>
            </a:r>
          </a:p>
          <a:p>
            <a:pPr algn="just">
              <a:buNone/>
            </a:pPr>
            <a:r>
              <a:rPr lang="ru-RU" dirty="0"/>
              <a:t>устранение недостатков, выявленных при предыдущих проверках;</a:t>
            </a:r>
          </a:p>
          <a:p>
            <a:pPr algn="just">
              <a:buNone/>
            </a:pPr>
            <a:r>
              <a:rPr lang="ru-RU" dirty="0"/>
              <a:t>- выполнение приказов по предприятию, решений профсоюзного комитета ОАО "Волга" по вопросам охраны труда;</a:t>
            </a:r>
          </a:p>
          <a:p>
            <a:pPr algn="just">
              <a:buNone/>
            </a:pPr>
            <a:r>
              <a:rPr lang="ru-RU" dirty="0"/>
              <a:t>- выполнение предписаний органов государственного надзора и контроля;</a:t>
            </a:r>
          </a:p>
          <a:p>
            <a:pPr algn="just">
              <a:buNone/>
            </a:pPr>
            <a:r>
              <a:rPr lang="ru-RU" dirty="0"/>
              <a:t>- выполнение мероприятий, предусмотренных коллективным договором, соглашением по охране труда, актами расследования несчастных случаев на производстве, инцидентов и аварий;</a:t>
            </a:r>
          </a:p>
          <a:p>
            <a:pPr algn="just">
              <a:buNone/>
            </a:pPr>
            <a:r>
              <a:rPr lang="ru-RU" dirty="0"/>
              <a:t>- паспортизация санитарно-технического состояния и условий труда в цехе;</a:t>
            </a:r>
          </a:p>
          <a:p>
            <a:pPr algn="just">
              <a:buNone/>
            </a:pPr>
            <a:r>
              <a:rPr lang="ru-RU" dirty="0"/>
              <a:t>- техническое состояние и содержание зданий, сооружений, помещений цехов и прилегающих к ним территорий; соответствие их нормативно-техническим требованиям по охране труда, промышленной и пожарной безопасности; состояние дорог, тоннелей, переходов и галерей;</a:t>
            </a:r>
          </a:p>
          <a:p>
            <a:pPr algn="just">
              <a:buNone/>
            </a:pPr>
            <a:r>
              <a:rPr lang="ru-RU" dirty="0"/>
              <a:t>- соответствие технологического, грузоподъемного, транспортного, энергетического и другого оборудования нормативным требованиям по охране труда, промышленной и пожарной безопасности;</a:t>
            </a:r>
          </a:p>
          <a:p>
            <a:pPr algn="just">
              <a:buNone/>
            </a:pPr>
            <a:r>
              <a:rPr lang="ru-RU" dirty="0"/>
              <a:t>- эффективность работы приточной и вытяжной вентиляции, </a:t>
            </a:r>
            <a:r>
              <a:rPr lang="ru-RU" dirty="0" err="1"/>
              <a:t>пылегазоулавливающих</a:t>
            </a:r>
            <a:r>
              <a:rPr lang="ru-RU" dirty="0"/>
              <a:t> устройств;</a:t>
            </a:r>
          </a:p>
          <a:p>
            <a:pPr algn="just">
              <a:buNone/>
            </a:pPr>
            <a:r>
              <a:rPr lang="ru-RU" dirty="0"/>
              <a:t>- выполнение графиков планово-предупредительного ремонта оборудования, наличие схем коммуникаций и подключения энергетического оборудования;</a:t>
            </a:r>
          </a:p>
          <a:p>
            <a:pPr algn="just">
              <a:buNone/>
            </a:pPr>
            <a:r>
              <a:rPr lang="ru-RU" dirty="0"/>
              <a:t>- наличие и исправность первичных средств пожаротушения;</a:t>
            </a:r>
          </a:p>
          <a:p>
            <a:pPr algn="just">
              <a:buNone/>
            </a:pPr>
            <a:r>
              <a:rPr lang="ru-RU" dirty="0"/>
              <a:t>- обеспеченность работников средствами индивидуальной защиты, санитарно-бытовыми помещениями и устройствами;</a:t>
            </a:r>
          </a:p>
          <a:p>
            <a:pPr algn="just">
              <a:buNone/>
            </a:pPr>
            <a:r>
              <a:rPr lang="ru-RU" dirty="0"/>
              <a:t>- состояние наглядной агитации по охране труда, промышленной и пожарной безопасности; организацию и проведение обучения и инструктажей работников по охране труда, промышленной и пожарной безопасности;</a:t>
            </a:r>
          </a:p>
          <a:p>
            <a:pPr algn="just">
              <a:buNone/>
            </a:pPr>
            <a:r>
              <a:rPr lang="ru-RU" dirty="0"/>
              <a:t>- подготовленность персонала к работе в аварийных условиях;</a:t>
            </a:r>
          </a:p>
          <a:p>
            <a:pPr algn="just">
              <a:buNone/>
            </a:pPr>
            <a:r>
              <a:rPr lang="ru-RU" dirty="0"/>
              <a:t>- соблюдение установленного режима труда и отдыха, трудовой дисциплины.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Результаты </a:t>
            </a:r>
            <a:r>
              <a:rPr lang="ru-RU" dirty="0"/>
              <a:t>проверки оформляются актом-предписанием (имеющим силу приказа) с указанием сроков устранения выявленных недостатков.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	Общественный </a:t>
            </a:r>
            <a:r>
              <a:rPr lang="ru-RU" dirty="0"/>
              <a:t>контроль за условиями и охраной труда является важной частью социального партнерства и осуществляется профессиональными союзами.</a:t>
            </a:r>
          </a:p>
          <a:p>
            <a:pPr algn="just">
              <a:buNone/>
            </a:pPr>
            <a:r>
              <a:rPr lang="ru-RU" dirty="0" smtClean="0"/>
              <a:t>		Согласно по ст. 370 ТК РФ установлено осуществления </a:t>
            </a:r>
            <a:r>
              <a:rPr lang="ru-RU" dirty="0"/>
              <a:t>контроля за соблюдением трудового законодательства и иных </a:t>
            </a:r>
            <a:r>
              <a:rPr lang="ru-RU" dirty="0" smtClean="0"/>
              <a:t>нормативных </a:t>
            </a:r>
            <a:r>
              <a:rPr lang="ru-RU" dirty="0"/>
              <a:t>правовых актов, содержащих нормы трудового права, </a:t>
            </a:r>
            <a:r>
              <a:rPr lang="ru-RU" dirty="0" smtClean="0"/>
              <a:t>выполнением </a:t>
            </a:r>
            <a:r>
              <a:rPr lang="ru-RU" dirty="0"/>
              <a:t>условий коллективных договоров, соглашений общероссийские профессиональные союзы и их объединения могут создавать правовые и технические инспекции труда профсоюзов, которые наделяются </a:t>
            </a:r>
            <a:r>
              <a:rPr lang="ru-RU" dirty="0" smtClean="0"/>
              <a:t>полномочиями</a:t>
            </a:r>
            <a:r>
              <a:rPr lang="ru-RU" dirty="0"/>
              <a:t>, предусмотренными положениями, утверждаемыми </a:t>
            </a:r>
            <a:r>
              <a:rPr lang="ru-RU" dirty="0" smtClean="0"/>
              <a:t>общероссийскими </a:t>
            </a:r>
            <a:r>
              <a:rPr lang="ru-RU" dirty="0"/>
              <a:t>профессиональными союзами и их объединениями.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Общественный </a:t>
            </a:r>
            <a:r>
              <a:rPr lang="ru-RU" dirty="0"/>
              <a:t>контроль </a:t>
            </a:r>
            <a:r>
              <a:rPr lang="ru-RU" dirty="0" smtClean="0"/>
              <a:t>играет </a:t>
            </a:r>
            <a:r>
              <a:rPr lang="ru-RU" dirty="0"/>
              <a:t>существенную роль в управлении охраной труда, выступая одновременно с двух сторон.</a:t>
            </a:r>
          </a:p>
          <a:p>
            <a:pPr algn="just">
              <a:buNone/>
            </a:pPr>
            <a:r>
              <a:rPr lang="ru-RU" dirty="0" smtClean="0"/>
              <a:t>		С </a:t>
            </a:r>
            <a:r>
              <a:rPr lang="ru-RU" dirty="0"/>
              <a:t>одной стороны - это «внутренний» контроль самих работников, с другой стороны - это «внешний» для работодателя или органа управления контроль «совокупного работника» в лице их объединений.</a:t>
            </a:r>
          </a:p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3400" dirty="0" smtClean="0"/>
              <a:t>Профсоюзные </a:t>
            </a:r>
            <a:r>
              <a:rPr lang="ru-RU" sz="3400" dirty="0"/>
              <a:t>инспекторы труда, уполномоченные (доверенные) лица по охране труда профессиональных союзов имеют право:</a:t>
            </a:r>
          </a:p>
          <a:p>
            <a:pPr lvl="0"/>
            <a:r>
              <a:rPr lang="ru-RU" sz="3400" dirty="0"/>
              <a:t>осуществлять контроль за соблюдением работодателями трудового законодательства и иных нормативных пра­вовых актов, содержащих нормы трудового права;</a:t>
            </a:r>
          </a:p>
          <a:p>
            <a:pPr lvl="0"/>
            <a:r>
              <a:rPr lang="ru-RU" sz="3400" dirty="0"/>
              <a:t>проводить независимую экспертизу условий труда и обеспечения безопасности работников;</a:t>
            </a:r>
          </a:p>
          <a:p>
            <a:pPr lvl="0"/>
            <a:r>
              <a:rPr lang="ru-RU" sz="3400" dirty="0"/>
              <a:t>принимать участие в расследовании несчастных случаев на производстве и профессиональных заболеваний;</a:t>
            </a:r>
          </a:p>
          <a:p>
            <a:pPr lvl="0"/>
            <a:r>
              <a:rPr lang="ru-RU" sz="3400" dirty="0"/>
              <a:t>получать информацию от руководителей и иных долж­ностных лиц организаций, работодателей - индивиду­альных предпринимателей о состоянии условий и охра­ны труда, а также о всех несчастных случаях на произ­водстве и профессиональных заболеваниях;</a:t>
            </a:r>
          </a:p>
          <a:p>
            <a:pPr lvl="0"/>
            <a:r>
              <a:rPr lang="ru-RU" sz="3400" dirty="0"/>
              <a:t>защищать права и законные интересы членов профес­сионального союза по вопросам возмещения вреда, причиненного их здоровью на производстве (работе);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 algn="just"/>
            <a:r>
              <a:rPr lang="ru-RU" sz="1600" dirty="0"/>
              <a:t>предъявлять работодателям требования о приостановке работ в случаях непосредственной угрозы жизни и </a:t>
            </a:r>
            <a:r>
              <a:rPr lang="ru-RU" sz="1600" dirty="0" smtClean="0"/>
              <a:t>здоровью </a:t>
            </a:r>
            <a:r>
              <a:rPr lang="ru-RU" sz="1600" dirty="0"/>
              <a:t>работников;</a:t>
            </a:r>
          </a:p>
          <a:p>
            <a:pPr lvl="0" algn="just"/>
            <a:r>
              <a:rPr lang="ru-RU" sz="1600" dirty="0"/>
              <a:t>направлять работодателям представления об устранении выявленных нарушений трудового законодательства и иных нормативных правовых актов, содержащих нормы трудового права, обязательные для рассмотрения;</a:t>
            </a:r>
          </a:p>
          <a:p>
            <a:pPr lvl="0" algn="just"/>
            <a:r>
              <a:rPr lang="ru-RU" sz="1600" dirty="0"/>
              <a:t>осуществлять проверку состояния условий и охраны труда, выполнения обязательств работодателей, </a:t>
            </a:r>
            <a:r>
              <a:rPr lang="ru-RU" sz="1600" dirty="0" smtClean="0"/>
              <a:t>предусмотренных </a:t>
            </a:r>
            <a:r>
              <a:rPr lang="ru-RU" sz="1600" dirty="0"/>
              <a:t>коллективными договорами и </a:t>
            </a:r>
            <a:r>
              <a:rPr lang="ru-RU" sz="1600" dirty="0" smtClean="0"/>
              <a:t>соглашениями</a:t>
            </a:r>
            <a:r>
              <a:rPr lang="ru-RU" sz="1600" dirty="0"/>
              <a:t>;</a:t>
            </a:r>
          </a:p>
          <a:p>
            <a:pPr lvl="0" algn="just"/>
            <a:r>
              <a:rPr lang="ru-RU" sz="1600" dirty="0"/>
              <a:t>принимать участие в работе комиссий по испытаниям и приему в эксплуатацию средств производства в качестве независимых экспертов;</a:t>
            </a:r>
          </a:p>
          <a:p>
            <a:pPr lvl="0" algn="just"/>
            <a:r>
              <a:rPr lang="ru-RU" sz="1600" dirty="0"/>
              <a:t>принимать участие в рассмотрении трудовых споров, связанных с нарушением трудового законодательства и иных нормативных правовых актов, содержащих нормы трудового права, обязательств, предусмотренных </a:t>
            </a:r>
            <a:r>
              <a:rPr lang="ru-RU" sz="1600" dirty="0" smtClean="0"/>
              <a:t>коллективными </a:t>
            </a:r>
            <a:r>
              <a:rPr lang="ru-RU" sz="1600" dirty="0"/>
              <a:t>договорами и соглашениями, а также с </a:t>
            </a:r>
            <a:r>
              <a:rPr lang="ru-RU" sz="1600" dirty="0" smtClean="0"/>
              <a:t>изменениями </a:t>
            </a:r>
            <a:r>
              <a:rPr lang="ru-RU" sz="1600" dirty="0"/>
              <a:t>условий труда;</a:t>
            </a:r>
          </a:p>
          <a:p>
            <a:pPr lvl="0" algn="just"/>
            <a:r>
              <a:rPr lang="ru-RU" sz="1600" dirty="0"/>
              <a:t>принимать участие в разработке проектов федеральных законов и иных нормативных правовых актов </a:t>
            </a:r>
            <a:r>
              <a:rPr lang="ru-RU" sz="1600" dirty="0" smtClean="0"/>
              <a:t>Российской </a:t>
            </a:r>
            <a:r>
              <a:rPr lang="ru-RU" sz="1600" dirty="0"/>
              <a:t>Федерации, законов и иных нормативных </a:t>
            </a:r>
            <a:r>
              <a:rPr lang="ru-RU" sz="1600" dirty="0" smtClean="0"/>
              <a:t>правовых </a:t>
            </a:r>
            <a:r>
              <a:rPr lang="ru-RU" sz="1600" dirty="0"/>
              <a:t>актов субъектов Российской Федерации, </a:t>
            </a:r>
            <a:r>
              <a:rPr lang="ru-RU" sz="1600" dirty="0" smtClean="0"/>
              <a:t>нормативных </a:t>
            </a:r>
            <a:r>
              <a:rPr lang="ru-RU" sz="1600" dirty="0"/>
              <a:t>правовых актов органов местного самоуправления, содержащих нормы трудового права;</a:t>
            </a:r>
          </a:p>
          <a:p>
            <a:pPr lvl="0" algn="just"/>
            <a:r>
              <a:rPr lang="ru-RU" sz="1600" dirty="0"/>
              <a:t>принимать участие в разработке проектов подзаконных нормативных правовых актов, устанавливающих </a:t>
            </a:r>
            <a:r>
              <a:rPr lang="ru-RU" sz="1600" dirty="0" smtClean="0"/>
              <a:t>государственные </a:t>
            </a:r>
            <a:r>
              <a:rPr lang="ru-RU" sz="1600" dirty="0"/>
              <a:t>нормативные требования охраны труда, а также согласовывать их в порядке, установленном </a:t>
            </a:r>
            <a:r>
              <a:rPr lang="ru-RU" sz="1600" dirty="0" smtClean="0"/>
              <a:t>Правительством </a:t>
            </a:r>
            <a:r>
              <a:rPr lang="ru-RU" sz="1600" dirty="0"/>
              <a:t>Российской Федерации;</a:t>
            </a:r>
          </a:p>
          <a:p>
            <a:pPr lvl="0" algn="just"/>
            <a:r>
              <a:rPr lang="ru-RU" sz="1600" dirty="0"/>
              <a:t>обращаться в соответствующие органы с требованием о привлечении к ответственности лиц, виновных в нару­шении трудового законодательства и иных актов, </a:t>
            </a:r>
            <a:r>
              <a:rPr lang="ru-RU" sz="1600" dirty="0" smtClean="0"/>
              <a:t>содержащих </a:t>
            </a:r>
            <a:r>
              <a:rPr lang="ru-RU" sz="1600" dirty="0"/>
              <a:t>нормы трудового права, сокрытии фактов </a:t>
            </a:r>
            <a:r>
              <a:rPr lang="ru-RU" sz="1600" dirty="0" smtClean="0"/>
              <a:t>несчастных </a:t>
            </a:r>
            <a:r>
              <a:rPr lang="ru-RU" sz="1600" dirty="0"/>
              <a:t>случаев на производстве.</a:t>
            </a:r>
          </a:p>
          <a:p>
            <a:pPr algn="just"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Профессиональные </a:t>
            </a:r>
            <a:r>
              <a:rPr lang="ru-RU" dirty="0"/>
              <a:t>союзы, их инспекции труда при </a:t>
            </a:r>
            <a:r>
              <a:rPr lang="ru-RU" dirty="0" smtClean="0"/>
              <a:t>осуществлении </a:t>
            </a:r>
            <a:r>
              <a:rPr lang="ru-RU" dirty="0"/>
              <a:t>указанных полномочий взаимодействуют с федеральным орга­ном исполнительной власти, уполномоченным на проведение </a:t>
            </a:r>
            <a:r>
              <a:rPr lang="ru-RU" dirty="0" smtClean="0"/>
              <a:t>государственного </a:t>
            </a:r>
            <a:r>
              <a:rPr lang="ru-RU" dirty="0"/>
              <a:t>надзора и контроля за соблюдением трудового </a:t>
            </a:r>
            <a:r>
              <a:rPr lang="ru-RU" dirty="0" smtClean="0"/>
              <a:t>законодательства </a:t>
            </a:r>
            <a:r>
              <a:rPr lang="ru-RU" dirty="0"/>
              <a:t>и иных нормативных правовых актов, содержащих нормы трудового права, и его территориальными органами, другими </a:t>
            </a:r>
            <a:r>
              <a:rPr lang="ru-RU" dirty="0" smtClean="0"/>
              <a:t>федеральными </a:t>
            </a:r>
            <a:r>
              <a:rPr lang="ru-RU" dirty="0"/>
              <a:t>органами исполнительной власти, осуществляющими </a:t>
            </a:r>
            <a:r>
              <a:rPr lang="ru-RU" dirty="0" smtClean="0"/>
              <a:t>функции </a:t>
            </a:r>
            <a:r>
              <a:rPr lang="ru-RU" dirty="0"/>
              <a:t>по контролю и надзору в установленной сфере деятельности.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Работодатели </a:t>
            </a:r>
            <a:r>
              <a:rPr lang="ru-RU" dirty="0"/>
              <a:t>обязаны в недельный срок со дня получения требова­ния об устранении выявленных нарушений сообщить в соответствующий профсоюзный орган о результатах рассмотрения данного требования и принятых мерах.</a:t>
            </a:r>
          </a:p>
          <a:p>
            <a:pPr algn="just">
              <a:buNone/>
            </a:pPr>
            <a:r>
              <a:rPr lang="ru-RU" dirty="0" smtClean="0"/>
              <a:t>		Еще </a:t>
            </a:r>
            <a:r>
              <a:rPr lang="ru-RU" dirty="0"/>
              <a:t>одной формой общественного контроля является принятие решений работодателем с учетом мнения профсоюзного органа.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Административно-общественный </a:t>
            </a:r>
            <a:r>
              <a:rPr lang="ru-RU" dirty="0"/>
              <a:t>контроль по охране труда, промышленной и пожарной безопасности наряду с оперативным контролем, осуществляемым руководителем работ и другими должностными лицами; контролем, осуществляемым службой охраны труда, промышленной и пожарной безопасности предприятия; контролем, осуществляемым органами государственного надзора и контроля, является основным видом контроля, осуществляемого администрацией предприятия совместно с профсоюзной организацией (в лице представителей ее выборных органов), за состоянием условий и безопасности труда на рабочих местах, производственных участках, в цехах, а также за соблюдением всеми службами, должностными лицами и работниками требований трудового законодательства, законодательства об охране труда, стандартов безопасности труда, правил, норм, инструкций и других нормативных актов по охране труда, промышленной и пожарной безопасности.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Целью административно-общественного контроля являются выявление недостатков в области охраны труда, промышленной и пожарной безопасности на всех ступенях производственной деятельности, своевременное их устранение, анализ причин и выработка мер по предупреждению их повторения.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256</Words>
  <Application>Microsoft Office PowerPoint</Application>
  <PresentationFormat>Экран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Общественный контроль за охраной труда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Вторая ступень административно-общественного контроля 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Общественный контроль за охраной труда</dc:title>
  <dc:creator>PromBez-502</dc:creator>
  <cp:lastModifiedBy>PromBez-502</cp:lastModifiedBy>
  <cp:revision>3</cp:revision>
  <dcterms:created xsi:type="dcterms:W3CDTF">2015-10-13T02:30:11Z</dcterms:created>
  <dcterms:modified xsi:type="dcterms:W3CDTF">2015-10-13T02:57:57Z</dcterms:modified>
</cp:coreProperties>
</file>