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" TargetMode="External"/><Relationship Id="rId2" Type="http://schemas.openxmlformats.org/officeDocument/2006/relationships/hyperlink" Target="https://slickpla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mnigroup.com/omnigraffle/" TargetMode="External"/><Relationship Id="rId4" Type="http://schemas.openxmlformats.org/officeDocument/2006/relationships/hyperlink" Target="https://www.gliff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442" y="1260630"/>
            <a:ext cx="10067277" cy="3516752"/>
          </a:xfrm>
        </p:spPr>
        <p:txBody>
          <a:bodyPr/>
          <a:lstStyle/>
          <a:p>
            <a:r>
              <a:rPr lang="ru-RU" sz="4000" dirty="0" smtClean="0"/>
              <a:t>Лекция №2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/>
              <a:t>КАРТА САЙТА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7023" y="4875038"/>
            <a:ext cx="8825658" cy="861420"/>
          </a:xfrm>
        </p:spPr>
        <p:txBody>
          <a:bodyPr/>
          <a:lstStyle/>
          <a:p>
            <a:pPr algn="r"/>
            <a:r>
              <a:rPr lang="ru-RU" dirty="0"/>
              <a:t>Дистанционный курс повышения квалификации учителей «</a:t>
            </a:r>
            <a:r>
              <a:rPr lang="en-US" dirty="0"/>
              <a:t>Web-</a:t>
            </a:r>
            <a:r>
              <a:rPr lang="ru-RU" dirty="0"/>
              <a:t>дизайн в школьном курсе информатики и икт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2728" y="62942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2016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74" y="1269507"/>
            <a:ext cx="11549848" cy="2974019"/>
          </a:xfrm>
        </p:spPr>
        <p:txBody>
          <a:bodyPr/>
          <a:lstStyle/>
          <a:p>
            <a:pPr marL="0" indent="177800">
              <a:buNone/>
            </a:pPr>
            <a:r>
              <a:rPr lang="ru-RU" sz="2100" dirty="0"/>
              <a:t>Карта сайта – это отличный инструмент, который позволит вам создать полную структуру веб-сайта. Она может помочь Вам получить более детальное представление о том, что из себя представляет весь проект</a:t>
            </a:r>
            <a:r>
              <a:rPr lang="ru-RU" sz="2100" dirty="0" smtClean="0"/>
              <a:t>.</a:t>
            </a:r>
          </a:p>
          <a:p>
            <a:pPr marL="0" indent="177800">
              <a:buNone/>
            </a:pPr>
            <a:r>
              <a:rPr lang="ru-RU" sz="2100" dirty="0"/>
              <a:t>Карты сайта обычно основаны на небольшом описании проекта и его требованиях. Стандартная карта сайта выглядит как график, который показывает иерархию и связи между главными и второстепенными страницами.</a:t>
            </a:r>
            <a:endParaRPr lang="ru-RU" sz="2100" dirty="0" smtClean="0"/>
          </a:p>
          <a:p>
            <a:pPr marL="0" indent="177800">
              <a:buNone/>
            </a:pPr>
            <a:r>
              <a:rPr lang="ru-RU" sz="2100" dirty="0" smtClean="0"/>
              <a:t>Карты </a:t>
            </a:r>
            <a:r>
              <a:rPr lang="ru-RU" sz="2100" dirty="0"/>
              <a:t>сайтов должны отражать навигацию веб-сайта, включая, кроме главных и второстепенных еще и скрытые страницы, </a:t>
            </a:r>
            <a:r>
              <a:rPr lang="ru-RU" sz="2100" dirty="0" err="1"/>
              <a:t>лендинги</a:t>
            </a:r>
            <a:r>
              <a:rPr lang="ru-RU" sz="2100" dirty="0"/>
              <a:t> или всплывающие окошки.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20" y="1982511"/>
            <a:ext cx="8637971" cy="43357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52" y="541538"/>
            <a:ext cx="9365942" cy="719091"/>
          </a:xfrm>
        </p:spPr>
        <p:txBody>
          <a:bodyPr/>
          <a:lstStyle/>
          <a:p>
            <a:r>
              <a:rPr lang="ru-RU" sz="3800" dirty="0" smtClean="0"/>
              <a:t>Разбор карты сайта </a:t>
            </a:r>
            <a:r>
              <a:rPr lang="en-US" sz="3800" dirty="0" smtClean="0"/>
              <a:t>Opera</a:t>
            </a:r>
            <a:endParaRPr lang="ru-RU" sz="3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3717" y="2183907"/>
            <a:ext cx="3320248" cy="61255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70127" y="2183907"/>
            <a:ext cx="763481" cy="61255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64462" y="2813776"/>
            <a:ext cx="21419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>
                <a:solidFill>
                  <a:schemeClr val="accent5"/>
                </a:solidFill>
              </a:rPr>
              <a:t>МЕНЮ ШАПКИ</a:t>
            </a:r>
            <a:endParaRPr lang="ru-RU" sz="21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3262" y="2075112"/>
            <a:ext cx="1497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>
                <a:solidFill>
                  <a:schemeClr val="accent5"/>
                </a:solidFill>
              </a:rPr>
              <a:t>БОКОВОЕ</a:t>
            </a:r>
          </a:p>
          <a:p>
            <a:r>
              <a:rPr lang="ru-RU" sz="2100" dirty="0" smtClean="0">
                <a:solidFill>
                  <a:schemeClr val="accent5"/>
                </a:solidFill>
              </a:rPr>
              <a:t>МЕНЮ</a:t>
            </a:r>
            <a:endParaRPr lang="ru-RU" sz="2100" dirty="0">
              <a:solidFill>
                <a:schemeClr val="accent5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06" y="1982511"/>
            <a:ext cx="8632785" cy="43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7352" y="541538"/>
            <a:ext cx="9365942" cy="719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800" dirty="0" smtClean="0"/>
              <a:t>Меню шапки</a:t>
            </a:r>
            <a:endParaRPr lang="ru-RU" sz="3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9" t="28755"/>
          <a:stretch/>
        </p:blipFill>
        <p:spPr>
          <a:xfrm>
            <a:off x="2333813" y="1997476"/>
            <a:ext cx="7547030" cy="4323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224" y="1278381"/>
            <a:ext cx="83583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/>
              <a:t>Меню шапки было составлено в онлайн-сервисе </a:t>
            </a:r>
            <a:r>
              <a:rPr lang="en-US" sz="2100" dirty="0" smtClean="0"/>
              <a:t>Gliffy.com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6884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75" y="550416"/>
            <a:ext cx="9374818" cy="710213"/>
          </a:xfrm>
        </p:spPr>
        <p:txBody>
          <a:bodyPr/>
          <a:lstStyle/>
          <a:p>
            <a:r>
              <a:rPr lang="ru-RU" sz="3800" dirty="0" smtClean="0"/>
              <a:t>Боковое меню</a:t>
            </a:r>
            <a:endParaRPr lang="ru-RU" sz="3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t="20533"/>
          <a:stretch/>
        </p:blipFill>
        <p:spPr>
          <a:xfrm>
            <a:off x="3142695" y="1995636"/>
            <a:ext cx="5917414" cy="4316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224" y="1278381"/>
            <a:ext cx="8566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/>
              <a:t>Боковое меню было составлено в онлайн-сервисе </a:t>
            </a:r>
            <a:r>
              <a:rPr lang="en-US" sz="2100" dirty="0" smtClean="0"/>
              <a:t>Gliffy.com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083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29" y="550416"/>
            <a:ext cx="9348187" cy="701335"/>
          </a:xfrm>
        </p:spPr>
        <p:txBody>
          <a:bodyPr/>
          <a:lstStyle/>
          <a:p>
            <a:r>
              <a:rPr lang="ru-RU" sz="3800" dirty="0" smtClean="0"/>
              <a:t>Страница загрузки</a:t>
            </a:r>
            <a:endParaRPr lang="ru-RU" sz="3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93" y="2713109"/>
            <a:ext cx="7150374" cy="3589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3445" y="4868485"/>
            <a:ext cx="1759075" cy="59128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90" y="2713109"/>
            <a:ext cx="4513131" cy="3589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230" y="1278381"/>
            <a:ext cx="11514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sz="2100" dirty="0"/>
              <a:t>Страница загрузки не указана в меню шапки и боковом меню. На эту страницу можно попасть лишь, нажав на кнопку «Загрузить сейчас». Следует указывать такие страницы на карте сайта, как на примере </a:t>
            </a:r>
            <a:r>
              <a:rPr lang="ru-RU" sz="2100" dirty="0" smtClean="0"/>
              <a:t>(слайд 5), </a:t>
            </a:r>
            <a:r>
              <a:rPr lang="ru-RU" sz="2100" dirty="0"/>
              <a:t>где страница загрузки – голубой круг.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383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29" y="568171"/>
            <a:ext cx="9348187" cy="1311710"/>
          </a:xfrm>
        </p:spPr>
        <p:txBody>
          <a:bodyPr/>
          <a:lstStyle/>
          <a:p>
            <a:r>
              <a:rPr lang="ru-RU" sz="3800" dirty="0" smtClean="0"/>
              <a:t>Онлайн-сервисы для составления карты сайта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988598"/>
            <a:ext cx="8946541" cy="431454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100" u="sng" dirty="0">
                <a:hlinkClick r:id="rId2"/>
              </a:rPr>
              <a:t>Slickplan.com</a:t>
            </a:r>
            <a:endParaRPr lang="ru-RU" sz="2100" dirty="0"/>
          </a:p>
          <a:p>
            <a:pPr lvl="0"/>
            <a:r>
              <a:rPr lang="en-US" sz="2100" u="sng" dirty="0">
                <a:hlinkClick r:id="rId3"/>
              </a:rPr>
              <a:t>Lucidchart.com</a:t>
            </a:r>
            <a:endParaRPr lang="ru-RU" sz="2100" dirty="0"/>
          </a:p>
          <a:p>
            <a:pPr lvl="0"/>
            <a:r>
              <a:rPr lang="en-US" sz="2100" u="sng" dirty="0">
                <a:hlinkClick r:id="rId4"/>
              </a:rPr>
              <a:t>Gliffy.com</a:t>
            </a:r>
            <a:endParaRPr lang="ru-RU" sz="2100" dirty="0"/>
          </a:p>
          <a:p>
            <a:pPr lvl="0"/>
            <a:r>
              <a:rPr lang="en-US" sz="2100" u="sng" dirty="0">
                <a:hlinkClick r:id="rId5"/>
              </a:rPr>
              <a:t>OmniGaffle.com</a:t>
            </a: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Более подробное описание в </a:t>
            </a:r>
            <a:r>
              <a:rPr lang="en-US" sz="2100" dirty="0" smtClean="0"/>
              <a:t>PDF</a:t>
            </a:r>
            <a:r>
              <a:rPr lang="ru-RU" sz="2100" dirty="0" smtClean="0"/>
              <a:t> файле.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r>
              <a:rPr lang="ru-RU" sz="2100" dirty="0"/>
              <a:t>Я рекомендую к использованию ресурс </a:t>
            </a:r>
            <a:r>
              <a:rPr lang="en-US" sz="2100" dirty="0" err="1"/>
              <a:t>Gliffy</a:t>
            </a:r>
            <a:r>
              <a:rPr lang="ru-RU" sz="2100" dirty="0"/>
              <a:t>, т.к. возможно онлайн использование без регистрации. Сохранение лишь через </a:t>
            </a:r>
            <a:r>
              <a:rPr lang="en-US" sz="2100" dirty="0" err="1"/>
              <a:t>PrintScreen</a:t>
            </a:r>
            <a:r>
              <a:rPr lang="ru-RU" sz="2100" dirty="0"/>
              <a:t>. Для работы с другими функциями, как экспорт, импорт, многопользовательская работа над одним проектом и т.п. придется оформить подписку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778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239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Лекция №2 КАРТА САЙТА</vt:lpstr>
      <vt:lpstr>Презентация PowerPoint</vt:lpstr>
      <vt:lpstr>Разбор карты сайта Opera</vt:lpstr>
      <vt:lpstr>Презентация PowerPoint</vt:lpstr>
      <vt:lpstr>Боковое меню</vt:lpstr>
      <vt:lpstr>Страница загрузки</vt:lpstr>
      <vt:lpstr>Онлайн-сервисы для составления карты сайта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 КАРТА САЙТА</dc:title>
  <dc:creator>Александра Сысоева</dc:creator>
  <cp:lastModifiedBy>Александра Сысоева</cp:lastModifiedBy>
  <cp:revision>6</cp:revision>
  <dcterms:created xsi:type="dcterms:W3CDTF">2016-05-25T07:23:55Z</dcterms:created>
  <dcterms:modified xsi:type="dcterms:W3CDTF">2016-05-25T08:12:46Z</dcterms:modified>
</cp:coreProperties>
</file>