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2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B4A1C-74E1-43BF-89A5-35AEFDBA7C56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3B5F792-FBF4-4846-AADD-E6D67D9DCC2F}">
      <dgm:prSet phldrT="[Текст]" custT="1"/>
      <dgm:spPr/>
      <dgm:t>
        <a:bodyPr/>
        <a:lstStyle/>
        <a:p>
          <a:r>
            <a:rPr lang="ru-RU" sz="2000" dirty="0" smtClean="0"/>
            <a:t>Преемственность</a:t>
          </a:r>
          <a:endParaRPr lang="ru-RU" sz="2000" dirty="0"/>
        </a:p>
      </dgm:t>
    </dgm:pt>
    <dgm:pt modelId="{D2820404-69C9-472F-93CB-825972364900}" type="parTrans" cxnId="{CA3ECC7D-8B27-452C-9A06-C7B1B69D968B}">
      <dgm:prSet/>
      <dgm:spPr/>
      <dgm:t>
        <a:bodyPr/>
        <a:lstStyle/>
        <a:p>
          <a:endParaRPr lang="ru-RU"/>
        </a:p>
      </dgm:t>
    </dgm:pt>
    <dgm:pt modelId="{59FF1015-9323-4F2F-8A9A-6D0BA6BB8EB7}" type="sibTrans" cxnId="{CA3ECC7D-8B27-452C-9A06-C7B1B69D968B}">
      <dgm:prSet/>
      <dgm:spPr/>
      <dgm:t>
        <a:bodyPr/>
        <a:lstStyle/>
        <a:p>
          <a:endParaRPr lang="ru-RU"/>
        </a:p>
      </dgm:t>
    </dgm:pt>
    <dgm:pt modelId="{E27AC58D-435F-4CD5-A0CC-BA7760D7910F}">
      <dgm:prSet phldrT="[Текст]" custT="1"/>
      <dgm:spPr/>
      <dgm:t>
        <a:bodyPr/>
        <a:lstStyle/>
        <a:p>
          <a:r>
            <a:rPr lang="ru-RU" sz="2000" dirty="0" smtClean="0"/>
            <a:t>Неисчерпаемость</a:t>
          </a:r>
          <a:endParaRPr lang="ru-RU" sz="2000" dirty="0"/>
        </a:p>
      </dgm:t>
    </dgm:pt>
    <dgm:pt modelId="{6E2D787A-DF28-4A15-8A1C-8C85D8505496}" type="parTrans" cxnId="{552DB113-202F-4A0F-8333-4EC08021A4CA}">
      <dgm:prSet/>
      <dgm:spPr/>
      <dgm:t>
        <a:bodyPr/>
        <a:lstStyle/>
        <a:p>
          <a:endParaRPr lang="ru-RU"/>
        </a:p>
      </dgm:t>
    </dgm:pt>
    <dgm:pt modelId="{8E5FAEC9-5B73-4CD9-A3B8-0DB0BBD61693}" type="sibTrans" cxnId="{552DB113-202F-4A0F-8333-4EC08021A4CA}">
      <dgm:prSet/>
      <dgm:spPr/>
      <dgm:t>
        <a:bodyPr/>
        <a:lstStyle/>
        <a:p>
          <a:endParaRPr lang="ru-RU"/>
        </a:p>
      </dgm:t>
    </dgm:pt>
    <dgm:pt modelId="{AE1ECDC8-8A9D-44E2-BCD4-7FC45565C017}">
      <dgm:prSet phldrT="[Текст]" custT="1"/>
      <dgm:spPr/>
      <dgm:t>
        <a:bodyPr/>
        <a:lstStyle/>
        <a:p>
          <a:r>
            <a:rPr lang="ru-RU" sz="2000" dirty="0" smtClean="0"/>
            <a:t>Массовость</a:t>
          </a:r>
          <a:endParaRPr lang="ru-RU" sz="2000" dirty="0"/>
        </a:p>
      </dgm:t>
    </dgm:pt>
    <dgm:pt modelId="{BA0E0BA4-3B06-484A-B501-69D7DE8CBD09}" type="parTrans" cxnId="{96DB2B9D-352F-4A62-974A-9DA0942BD978}">
      <dgm:prSet/>
      <dgm:spPr/>
      <dgm:t>
        <a:bodyPr/>
        <a:lstStyle/>
        <a:p>
          <a:endParaRPr lang="ru-RU"/>
        </a:p>
      </dgm:t>
    </dgm:pt>
    <dgm:pt modelId="{8385173A-E22F-40EE-A031-AED1BD2FA33C}" type="sibTrans" cxnId="{96DB2B9D-352F-4A62-974A-9DA0942BD978}">
      <dgm:prSet/>
      <dgm:spPr/>
      <dgm:t>
        <a:bodyPr/>
        <a:lstStyle/>
        <a:p>
          <a:endParaRPr lang="ru-RU"/>
        </a:p>
      </dgm:t>
    </dgm:pt>
    <dgm:pt modelId="{813170E4-69DB-4A7F-817E-4AB071EF076E}">
      <dgm:prSet phldrT="[Текст]" custT="1"/>
      <dgm:spPr/>
      <dgm:t>
        <a:bodyPr/>
        <a:lstStyle/>
        <a:p>
          <a:r>
            <a:rPr lang="ru-RU" sz="2000" dirty="0" err="1" smtClean="0"/>
            <a:t>Трансформируемость</a:t>
          </a:r>
          <a:endParaRPr lang="ru-RU" sz="2000" dirty="0"/>
        </a:p>
      </dgm:t>
    </dgm:pt>
    <dgm:pt modelId="{9188390C-7224-48EA-97F8-71577108BE7F}" type="parTrans" cxnId="{89D771E9-76BE-4DA7-98BC-DE127FF2E114}">
      <dgm:prSet/>
      <dgm:spPr/>
      <dgm:t>
        <a:bodyPr/>
        <a:lstStyle/>
        <a:p>
          <a:endParaRPr lang="ru-RU"/>
        </a:p>
      </dgm:t>
    </dgm:pt>
    <dgm:pt modelId="{68A01DC7-8926-4726-BCFB-1B1D5FA39B1B}" type="sibTrans" cxnId="{89D771E9-76BE-4DA7-98BC-DE127FF2E114}">
      <dgm:prSet/>
      <dgm:spPr/>
      <dgm:t>
        <a:bodyPr/>
        <a:lstStyle/>
        <a:p>
          <a:endParaRPr lang="ru-RU"/>
        </a:p>
      </dgm:t>
    </dgm:pt>
    <dgm:pt modelId="{3870FCE8-307C-4C3F-AEEC-D72FE2766F16}">
      <dgm:prSet phldrT="[Текст]" custT="1"/>
      <dgm:spPr/>
      <dgm:t>
        <a:bodyPr/>
        <a:lstStyle/>
        <a:p>
          <a:r>
            <a:rPr lang="ru-RU" sz="2000" dirty="0" smtClean="0"/>
            <a:t>Универсальность</a:t>
          </a:r>
          <a:endParaRPr lang="ru-RU" sz="2000" dirty="0"/>
        </a:p>
      </dgm:t>
    </dgm:pt>
    <dgm:pt modelId="{5E3C49FF-0667-4244-8FCB-3989C1FFE38B}" type="parTrans" cxnId="{E063D715-A1E9-4738-BFB5-E1046C52D75C}">
      <dgm:prSet/>
      <dgm:spPr/>
      <dgm:t>
        <a:bodyPr/>
        <a:lstStyle/>
        <a:p>
          <a:endParaRPr lang="ru-RU"/>
        </a:p>
      </dgm:t>
    </dgm:pt>
    <dgm:pt modelId="{6FA20069-0BC7-4AD8-B044-3CA7DBEF1E92}" type="sibTrans" cxnId="{E063D715-A1E9-4738-BFB5-E1046C52D75C}">
      <dgm:prSet/>
      <dgm:spPr/>
      <dgm:t>
        <a:bodyPr/>
        <a:lstStyle/>
        <a:p>
          <a:endParaRPr lang="ru-RU"/>
        </a:p>
      </dgm:t>
    </dgm:pt>
    <dgm:pt modelId="{7F3247E1-85DB-4420-BE03-AB0688E9F20B}">
      <dgm:prSet phldrT="[Текст]" custT="1"/>
      <dgm:spPr/>
      <dgm:t>
        <a:bodyPr/>
        <a:lstStyle/>
        <a:p>
          <a:r>
            <a:rPr lang="ru-RU" sz="2000" dirty="0" smtClean="0"/>
            <a:t>Рассеяние</a:t>
          </a:r>
          <a:endParaRPr lang="ru-RU" sz="2000" dirty="0"/>
        </a:p>
      </dgm:t>
    </dgm:pt>
    <dgm:pt modelId="{8070C5E1-AF32-4C14-8226-201769ACD89F}" type="parTrans" cxnId="{09DB40C5-023F-4B14-9044-7F839ED66BF6}">
      <dgm:prSet/>
      <dgm:spPr/>
      <dgm:t>
        <a:bodyPr/>
        <a:lstStyle/>
        <a:p>
          <a:endParaRPr lang="ru-RU"/>
        </a:p>
      </dgm:t>
    </dgm:pt>
    <dgm:pt modelId="{685E8101-EEB6-4B9C-9CB7-D4E2496F2E49}" type="sibTrans" cxnId="{09DB40C5-023F-4B14-9044-7F839ED66BF6}">
      <dgm:prSet/>
      <dgm:spPr/>
      <dgm:t>
        <a:bodyPr/>
        <a:lstStyle/>
        <a:p>
          <a:endParaRPr lang="ru-RU"/>
        </a:p>
      </dgm:t>
    </dgm:pt>
    <dgm:pt modelId="{459D1A7E-010A-412D-A0CE-BBFDA294D05F}">
      <dgm:prSet phldrT="[Текст]" custT="1"/>
      <dgm:spPr/>
      <dgm:t>
        <a:bodyPr/>
        <a:lstStyle/>
        <a:p>
          <a:r>
            <a:rPr lang="ru-RU" sz="2000" dirty="0" smtClean="0"/>
            <a:t>Сжатие</a:t>
          </a:r>
          <a:endParaRPr lang="ru-RU" sz="2000" dirty="0"/>
        </a:p>
      </dgm:t>
    </dgm:pt>
    <dgm:pt modelId="{9633F59A-4C35-43DA-9436-2695E2003AE3}" type="parTrans" cxnId="{3C898AE1-04EE-4798-9768-F28BD7D9EE57}">
      <dgm:prSet/>
      <dgm:spPr/>
      <dgm:t>
        <a:bodyPr/>
        <a:lstStyle/>
        <a:p>
          <a:endParaRPr lang="ru-RU"/>
        </a:p>
      </dgm:t>
    </dgm:pt>
    <dgm:pt modelId="{FA2EAF9E-E4F6-49FB-84A4-D2662451174F}" type="sibTrans" cxnId="{3C898AE1-04EE-4798-9768-F28BD7D9EE57}">
      <dgm:prSet/>
      <dgm:spPr/>
      <dgm:t>
        <a:bodyPr/>
        <a:lstStyle/>
        <a:p>
          <a:endParaRPr lang="ru-RU"/>
        </a:p>
      </dgm:t>
    </dgm:pt>
    <dgm:pt modelId="{132414DE-166F-4F29-B6AB-222526D37A14}">
      <dgm:prSet phldrT="[Текст]" custT="1"/>
      <dgm:spPr/>
      <dgm:t>
        <a:bodyPr/>
        <a:lstStyle/>
        <a:p>
          <a:r>
            <a:rPr lang="ru-RU" sz="2000" dirty="0" smtClean="0"/>
            <a:t>Качество</a:t>
          </a:r>
          <a:endParaRPr lang="ru-RU" sz="2000" dirty="0"/>
        </a:p>
      </dgm:t>
    </dgm:pt>
    <dgm:pt modelId="{9F133DD2-200C-4FC0-B855-CBABEF844E2D}" type="parTrans" cxnId="{07BE70C4-3DF1-4D5E-8FD7-E3D59AA82705}">
      <dgm:prSet/>
      <dgm:spPr/>
      <dgm:t>
        <a:bodyPr/>
        <a:lstStyle/>
        <a:p>
          <a:endParaRPr lang="ru-RU"/>
        </a:p>
      </dgm:t>
    </dgm:pt>
    <dgm:pt modelId="{747F77B6-2234-409B-B318-AA15FEE7E5CB}" type="sibTrans" cxnId="{07BE70C4-3DF1-4D5E-8FD7-E3D59AA82705}">
      <dgm:prSet/>
      <dgm:spPr/>
      <dgm:t>
        <a:bodyPr/>
        <a:lstStyle/>
        <a:p>
          <a:endParaRPr lang="ru-RU"/>
        </a:p>
      </dgm:t>
    </dgm:pt>
    <dgm:pt modelId="{B355C4A8-60B6-4877-B918-C67BBBAD1D82}" type="pres">
      <dgm:prSet presAssocID="{3B0B4A1C-74E1-43BF-89A5-35AEFDBA7C56}" presName="linear" presStyleCnt="0">
        <dgm:presLayoutVars>
          <dgm:dir/>
          <dgm:animLvl val="lvl"/>
          <dgm:resizeHandles val="exact"/>
        </dgm:presLayoutVars>
      </dgm:prSet>
      <dgm:spPr/>
    </dgm:pt>
    <dgm:pt modelId="{9A2F3960-9EA7-4F73-96BF-DE5EE46BA003}" type="pres">
      <dgm:prSet presAssocID="{03B5F792-FBF4-4846-AADD-E6D67D9DCC2F}" presName="parentLin" presStyleCnt="0"/>
      <dgm:spPr/>
    </dgm:pt>
    <dgm:pt modelId="{20B41925-D181-4BF2-ACC3-93A2DDE1E828}" type="pres">
      <dgm:prSet presAssocID="{03B5F792-FBF4-4846-AADD-E6D67D9DCC2F}" presName="parentLeftMargin" presStyleLbl="node1" presStyleIdx="0" presStyleCnt="8"/>
      <dgm:spPr/>
    </dgm:pt>
    <dgm:pt modelId="{3A1C535D-A59C-4B01-9F58-614836A63B0F}" type="pres">
      <dgm:prSet presAssocID="{03B5F792-FBF4-4846-AADD-E6D67D9DCC2F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A4B35DD8-9751-43E3-B798-AB6DCCB7873D}" type="pres">
      <dgm:prSet presAssocID="{03B5F792-FBF4-4846-AADD-E6D67D9DCC2F}" presName="negativeSpace" presStyleCnt="0"/>
      <dgm:spPr/>
    </dgm:pt>
    <dgm:pt modelId="{28AC8A78-D137-4215-9FCC-4DFFBA077669}" type="pres">
      <dgm:prSet presAssocID="{03B5F792-FBF4-4846-AADD-E6D67D9DCC2F}" presName="childText" presStyleLbl="conFgAcc1" presStyleIdx="0" presStyleCnt="8">
        <dgm:presLayoutVars>
          <dgm:bulletEnabled val="1"/>
        </dgm:presLayoutVars>
      </dgm:prSet>
      <dgm:spPr/>
    </dgm:pt>
    <dgm:pt modelId="{D2A6D2E9-C634-4A48-B624-F879BD900080}" type="pres">
      <dgm:prSet presAssocID="{59FF1015-9323-4F2F-8A9A-6D0BA6BB8EB7}" presName="spaceBetweenRectangles" presStyleCnt="0"/>
      <dgm:spPr/>
    </dgm:pt>
    <dgm:pt modelId="{D7975FF2-AE10-41DC-A410-324EE6F2B3BA}" type="pres">
      <dgm:prSet presAssocID="{E27AC58D-435F-4CD5-A0CC-BA7760D7910F}" presName="parentLin" presStyleCnt="0"/>
      <dgm:spPr/>
    </dgm:pt>
    <dgm:pt modelId="{9FCB648A-86CE-4D67-BA8F-92A937F69E80}" type="pres">
      <dgm:prSet presAssocID="{E27AC58D-435F-4CD5-A0CC-BA7760D7910F}" presName="parentLeftMargin" presStyleLbl="node1" presStyleIdx="0" presStyleCnt="8"/>
      <dgm:spPr/>
    </dgm:pt>
    <dgm:pt modelId="{6A5B7EF7-1C6A-41BE-8551-6240C3374431}" type="pres">
      <dgm:prSet presAssocID="{E27AC58D-435F-4CD5-A0CC-BA7760D7910F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AD3EBF5-FA2A-421F-BA08-6A52462D9F9D}" type="pres">
      <dgm:prSet presAssocID="{E27AC58D-435F-4CD5-A0CC-BA7760D7910F}" presName="negativeSpace" presStyleCnt="0"/>
      <dgm:spPr/>
    </dgm:pt>
    <dgm:pt modelId="{4317E197-63EE-411E-A025-DE4934C60D4F}" type="pres">
      <dgm:prSet presAssocID="{E27AC58D-435F-4CD5-A0CC-BA7760D7910F}" presName="childText" presStyleLbl="conFgAcc1" presStyleIdx="1" presStyleCnt="8">
        <dgm:presLayoutVars>
          <dgm:bulletEnabled val="1"/>
        </dgm:presLayoutVars>
      </dgm:prSet>
      <dgm:spPr/>
    </dgm:pt>
    <dgm:pt modelId="{1B918DD9-5849-4BB9-8600-1D8A690ED968}" type="pres">
      <dgm:prSet presAssocID="{8E5FAEC9-5B73-4CD9-A3B8-0DB0BBD61693}" presName="spaceBetweenRectangles" presStyleCnt="0"/>
      <dgm:spPr/>
    </dgm:pt>
    <dgm:pt modelId="{6BD5AB79-39C1-42A0-A81E-2FBB13AB7A02}" type="pres">
      <dgm:prSet presAssocID="{AE1ECDC8-8A9D-44E2-BCD4-7FC45565C017}" presName="parentLin" presStyleCnt="0"/>
      <dgm:spPr/>
    </dgm:pt>
    <dgm:pt modelId="{003B061D-78FD-4068-B13C-75A43B45108B}" type="pres">
      <dgm:prSet presAssocID="{AE1ECDC8-8A9D-44E2-BCD4-7FC45565C017}" presName="parentLeftMargin" presStyleLbl="node1" presStyleIdx="1" presStyleCnt="8"/>
      <dgm:spPr/>
    </dgm:pt>
    <dgm:pt modelId="{E7822A6D-C22E-47CE-9640-3884907AA6B2}" type="pres">
      <dgm:prSet presAssocID="{AE1ECDC8-8A9D-44E2-BCD4-7FC45565C017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DF7F9AB8-5AEF-48D4-92C1-58707C1530DC}" type="pres">
      <dgm:prSet presAssocID="{AE1ECDC8-8A9D-44E2-BCD4-7FC45565C017}" presName="negativeSpace" presStyleCnt="0"/>
      <dgm:spPr/>
    </dgm:pt>
    <dgm:pt modelId="{DBF6E5CB-E76E-4002-91C6-34F746B79F20}" type="pres">
      <dgm:prSet presAssocID="{AE1ECDC8-8A9D-44E2-BCD4-7FC45565C017}" presName="childText" presStyleLbl="conFgAcc1" presStyleIdx="2" presStyleCnt="8">
        <dgm:presLayoutVars>
          <dgm:bulletEnabled val="1"/>
        </dgm:presLayoutVars>
      </dgm:prSet>
      <dgm:spPr/>
    </dgm:pt>
    <dgm:pt modelId="{672640F0-F45C-4E64-BC03-504EE7C8DCAC}" type="pres">
      <dgm:prSet presAssocID="{8385173A-E22F-40EE-A031-AED1BD2FA33C}" presName="spaceBetweenRectangles" presStyleCnt="0"/>
      <dgm:spPr/>
    </dgm:pt>
    <dgm:pt modelId="{A3C7E77D-4F52-4BA6-A06D-CD5FAA9B11DE}" type="pres">
      <dgm:prSet presAssocID="{813170E4-69DB-4A7F-817E-4AB071EF076E}" presName="parentLin" presStyleCnt="0"/>
      <dgm:spPr/>
    </dgm:pt>
    <dgm:pt modelId="{C1B07ECE-A7A6-4B90-BA39-49535881A172}" type="pres">
      <dgm:prSet presAssocID="{813170E4-69DB-4A7F-817E-4AB071EF076E}" presName="parentLeftMargin" presStyleLbl="node1" presStyleIdx="2" presStyleCnt="8"/>
      <dgm:spPr/>
    </dgm:pt>
    <dgm:pt modelId="{3EE82EC2-4B2F-4DAB-8160-FD6C01C3EC36}" type="pres">
      <dgm:prSet presAssocID="{813170E4-69DB-4A7F-817E-4AB071EF076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63CF1ED-126E-457E-A069-7C19903B05BC}" type="pres">
      <dgm:prSet presAssocID="{813170E4-69DB-4A7F-817E-4AB071EF076E}" presName="negativeSpace" presStyleCnt="0"/>
      <dgm:spPr/>
    </dgm:pt>
    <dgm:pt modelId="{46A26A67-0B80-4BDB-864F-EC2FB8D6EC75}" type="pres">
      <dgm:prSet presAssocID="{813170E4-69DB-4A7F-817E-4AB071EF076E}" presName="childText" presStyleLbl="conFgAcc1" presStyleIdx="3" presStyleCnt="8">
        <dgm:presLayoutVars>
          <dgm:bulletEnabled val="1"/>
        </dgm:presLayoutVars>
      </dgm:prSet>
      <dgm:spPr/>
    </dgm:pt>
    <dgm:pt modelId="{BD56DF98-FBB5-4CF6-B0F2-00D138BDFC7C}" type="pres">
      <dgm:prSet presAssocID="{68A01DC7-8926-4726-BCFB-1B1D5FA39B1B}" presName="spaceBetweenRectangles" presStyleCnt="0"/>
      <dgm:spPr/>
    </dgm:pt>
    <dgm:pt modelId="{18253939-16AC-4F61-B9E7-9244AFDC2D20}" type="pres">
      <dgm:prSet presAssocID="{3870FCE8-307C-4C3F-AEEC-D72FE2766F16}" presName="parentLin" presStyleCnt="0"/>
      <dgm:spPr/>
    </dgm:pt>
    <dgm:pt modelId="{C8D292E0-7FD5-4BF4-9F3D-0B7790C9B75C}" type="pres">
      <dgm:prSet presAssocID="{3870FCE8-307C-4C3F-AEEC-D72FE2766F16}" presName="parentLeftMargin" presStyleLbl="node1" presStyleIdx="3" presStyleCnt="8"/>
      <dgm:spPr/>
    </dgm:pt>
    <dgm:pt modelId="{E80191CD-0259-48C3-960B-538FDB0EAE7B}" type="pres">
      <dgm:prSet presAssocID="{3870FCE8-307C-4C3F-AEEC-D72FE2766F16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285A2D-BA61-4845-BA63-982EF6AEE197}" type="pres">
      <dgm:prSet presAssocID="{3870FCE8-307C-4C3F-AEEC-D72FE2766F16}" presName="negativeSpace" presStyleCnt="0"/>
      <dgm:spPr/>
    </dgm:pt>
    <dgm:pt modelId="{F27CE81D-1F06-4D0D-8B9F-15866402D649}" type="pres">
      <dgm:prSet presAssocID="{3870FCE8-307C-4C3F-AEEC-D72FE2766F16}" presName="childText" presStyleLbl="conFgAcc1" presStyleIdx="4" presStyleCnt="8">
        <dgm:presLayoutVars>
          <dgm:bulletEnabled val="1"/>
        </dgm:presLayoutVars>
      </dgm:prSet>
      <dgm:spPr/>
    </dgm:pt>
    <dgm:pt modelId="{924FD696-08DA-4F79-948F-33C3BCEFEE4F}" type="pres">
      <dgm:prSet presAssocID="{6FA20069-0BC7-4AD8-B044-3CA7DBEF1E92}" presName="spaceBetweenRectangles" presStyleCnt="0"/>
      <dgm:spPr/>
    </dgm:pt>
    <dgm:pt modelId="{F0413602-7BF0-411F-AF4F-A4B3D15BB971}" type="pres">
      <dgm:prSet presAssocID="{7F3247E1-85DB-4420-BE03-AB0688E9F20B}" presName="parentLin" presStyleCnt="0"/>
      <dgm:spPr/>
    </dgm:pt>
    <dgm:pt modelId="{5FAA8585-7656-481A-AB7D-6EADC46BA716}" type="pres">
      <dgm:prSet presAssocID="{7F3247E1-85DB-4420-BE03-AB0688E9F20B}" presName="parentLeftMargin" presStyleLbl="node1" presStyleIdx="4" presStyleCnt="8"/>
      <dgm:spPr/>
    </dgm:pt>
    <dgm:pt modelId="{D39B67B5-2169-4042-8B86-C75C89B012B3}" type="pres">
      <dgm:prSet presAssocID="{7F3247E1-85DB-4420-BE03-AB0688E9F20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E5C23DE-922F-45F2-82E0-6C45EC6AB25C}" type="pres">
      <dgm:prSet presAssocID="{7F3247E1-85DB-4420-BE03-AB0688E9F20B}" presName="negativeSpace" presStyleCnt="0"/>
      <dgm:spPr/>
    </dgm:pt>
    <dgm:pt modelId="{B096F816-1528-4270-8B5A-42BB5DF9DF26}" type="pres">
      <dgm:prSet presAssocID="{7F3247E1-85DB-4420-BE03-AB0688E9F20B}" presName="childText" presStyleLbl="conFgAcc1" presStyleIdx="5" presStyleCnt="8">
        <dgm:presLayoutVars>
          <dgm:bulletEnabled val="1"/>
        </dgm:presLayoutVars>
      </dgm:prSet>
      <dgm:spPr/>
    </dgm:pt>
    <dgm:pt modelId="{8266DDAB-44C5-4DB5-8B12-E1D215A20DE2}" type="pres">
      <dgm:prSet presAssocID="{685E8101-EEB6-4B9C-9CB7-D4E2496F2E49}" presName="spaceBetweenRectangles" presStyleCnt="0"/>
      <dgm:spPr/>
    </dgm:pt>
    <dgm:pt modelId="{62AD6C1C-17F3-4D17-99E8-863F6BA1F7F6}" type="pres">
      <dgm:prSet presAssocID="{459D1A7E-010A-412D-A0CE-BBFDA294D05F}" presName="parentLin" presStyleCnt="0"/>
      <dgm:spPr/>
    </dgm:pt>
    <dgm:pt modelId="{6BE57CEA-D4BA-45D7-9551-D9033701BD27}" type="pres">
      <dgm:prSet presAssocID="{459D1A7E-010A-412D-A0CE-BBFDA294D05F}" presName="parentLeftMargin" presStyleLbl="node1" presStyleIdx="5" presStyleCnt="8"/>
      <dgm:spPr/>
    </dgm:pt>
    <dgm:pt modelId="{4340152B-EDA3-4FEB-9B7A-C55C1EFD8FA6}" type="pres">
      <dgm:prSet presAssocID="{459D1A7E-010A-412D-A0CE-BBFDA294D05F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C2D677D2-5BC4-489A-976A-96A16E6443E0}" type="pres">
      <dgm:prSet presAssocID="{459D1A7E-010A-412D-A0CE-BBFDA294D05F}" presName="negativeSpace" presStyleCnt="0"/>
      <dgm:spPr/>
    </dgm:pt>
    <dgm:pt modelId="{B6DAAD6A-9150-46A0-8216-9913AB7374BA}" type="pres">
      <dgm:prSet presAssocID="{459D1A7E-010A-412D-A0CE-BBFDA294D05F}" presName="childText" presStyleLbl="conFgAcc1" presStyleIdx="6" presStyleCnt="8">
        <dgm:presLayoutVars>
          <dgm:bulletEnabled val="1"/>
        </dgm:presLayoutVars>
      </dgm:prSet>
      <dgm:spPr/>
    </dgm:pt>
    <dgm:pt modelId="{6BB6ADA6-4B60-4D1E-B215-21D5F7DF53C5}" type="pres">
      <dgm:prSet presAssocID="{FA2EAF9E-E4F6-49FB-84A4-D2662451174F}" presName="spaceBetweenRectangles" presStyleCnt="0"/>
      <dgm:spPr/>
    </dgm:pt>
    <dgm:pt modelId="{4AD041D9-71C8-476C-B1BA-8A52B7CB3EB9}" type="pres">
      <dgm:prSet presAssocID="{132414DE-166F-4F29-B6AB-222526D37A14}" presName="parentLin" presStyleCnt="0"/>
      <dgm:spPr/>
    </dgm:pt>
    <dgm:pt modelId="{4C714874-3537-4185-8087-BD3AF0410481}" type="pres">
      <dgm:prSet presAssocID="{132414DE-166F-4F29-B6AB-222526D37A14}" presName="parentLeftMargin" presStyleLbl="node1" presStyleIdx="6" presStyleCnt="8"/>
      <dgm:spPr/>
    </dgm:pt>
    <dgm:pt modelId="{7ABFFC9B-71FA-4C1A-8833-6CCA4D719CFD}" type="pres">
      <dgm:prSet presAssocID="{132414DE-166F-4F29-B6AB-222526D37A14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5D122F25-C90A-4B05-9D80-6622E1F0D825}" type="pres">
      <dgm:prSet presAssocID="{132414DE-166F-4F29-B6AB-222526D37A14}" presName="negativeSpace" presStyleCnt="0"/>
      <dgm:spPr/>
    </dgm:pt>
    <dgm:pt modelId="{CCA7D5B4-6FF7-4D77-B15B-EBED2C736811}" type="pres">
      <dgm:prSet presAssocID="{132414DE-166F-4F29-B6AB-222526D37A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6DB2B9D-352F-4A62-974A-9DA0942BD978}" srcId="{3B0B4A1C-74E1-43BF-89A5-35AEFDBA7C56}" destId="{AE1ECDC8-8A9D-44E2-BCD4-7FC45565C017}" srcOrd="2" destOrd="0" parTransId="{BA0E0BA4-3B06-484A-B501-69D7DE8CBD09}" sibTransId="{8385173A-E22F-40EE-A031-AED1BD2FA33C}"/>
    <dgm:cxn modelId="{07BE70C4-3DF1-4D5E-8FD7-E3D59AA82705}" srcId="{3B0B4A1C-74E1-43BF-89A5-35AEFDBA7C56}" destId="{132414DE-166F-4F29-B6AB-222526D37A14}" srcOrd="7" destOrd="0" parTransId="{9F133DD2-200C-4FC0-B855-CBABEF844E2D}" sibTransId="{747F77B6-2234-409B-B318-AA15FEE7E5CB}"/>
    <dgm:cxn modelId="{1DD0C65F-FD65-438A-82ED-3A441341FEC4}" type="presOf" srcId="{813170E4-69DB-4A7F-817E-4AB071EF076E}" destId="{3EE82EC2-4B2F-4DAB-8160-FD6C01C3EC36}" srcOrd="1" destOrd="0" presId="urn:microsoft.com/office/officeart/2005/8/layout/list1"/>
    <dgm:cxn modelId="{6F039B58-5087-4696-B6F5-15BF75E5D4CA}" type="presOf" srcId="{7F3247E1-85DB-4420-BE03-AB0688E9F20B}" destId="{D39B67B5-2169-4042-8B86-C75C89B012B3}" srcOrd="1" destOrd="0" presId="urn:microsoft.com/office/officeart/2005/8/layout/list1"/>
    <dgm:cxn modelId="{71C5B42B-D5C5-4FB8-8207-266E3CCBE14A}" type="presOf" srcId="{03B5F792-FBF4-4846-AADD-E6D67D9DCC2F}" destId="{3A1C535D-A59C-4B01-9F58-614836A63B0F}" srcOrd="1" destOrd="0" presId="urn:microsoft.com/office/officeart/2005/8/layout/list1"/>
    <dgm:cxn modelId="{4BDDF907-3E41-46E3-85C6-38A92660F0FC}" type="presOf" srcId="{AE1ECDC8-8A9D-44E2-BCD4-7FC45565C017}" destId="{003B061D-78FD-4068-B13C-75A43B45108B}" srcOrd="0" destOrd="0" presId="urn:microsoft.com/office/officeart/2005/8/layout/list1"/>
    <dgm:cxn modelId="{2F46CED8-10C7-4469-82DB-3F0EFD9897C6}" type="presOf" srcId="{132414DE-166F-4F29-B6AB-222526D37A14}" destId="{4C714874-3537-4185-8087-BD3AF0410481}" srcOrd="0" destOrd="0" presId="urn:microsoft.com/office/officeart/2005/8/layout/list1"/>
    <dgm:cxn modelId="{89D771E9-76BE-4DA7-98BC-DE127FF2E114}" srcId="{3B0B4A1C-74E1-43BF-89A5-35AEFDBA7C56}" destId="{813170E4-69DB-4A7F-817E-4AB071EF076E}" srcOrd="3" destOrd="0" parTransId="{9188390C-7224-48EA-97F8-71577108BE7F}" sibTransId="{68A01DC7-8926-4726-BCFB-1B1D5FA39B1B}"/>
    <dgm:cxn modelId="{3C898AE1-04EE-4798-9768-F28BD7D9EE57}" srcId="{3B0B4A1C-74E1-43BF-89A5-35AEFDBA7C56}" destId="{459D1A7E-010A-412D-A0CE-BBFDA294D05F}" srcOrd="6" destOrd="0" parTransId="{9633F59A-4C35-43DA-9436-2695E2003AE3}" sibTransId="{FA2EAF9E-E4F6-49FB-84A4-D2662451174F}"/>
    <dgm:cxn modelId="{53A0B947-2D97-483C-9B22-4B6B73DC46F4}" type="presOf" srcId="{3870FCE8-307C-4C3F-AEEC-D72FE2766F16}" destId="{C8D292E0-7FD5-4BF4-9F3D-0B7790C9B75C}" srcOrd="0" destOrd="0" presId="urn:microsoft.com/office/officeart/2005/8/layout/list1"/>
    <dgm:cxn modelId="{8786406D-9C28-4B74-855D-5AFE2EC62D14}" type="presOf" srcId="{AE1ECDC8-8A9D-44E2-BCD4-7FC45565C017}" destId="{E7822A6D-C22E-47CE-9640-3884907AA6B2}" srcOrd="1" destOrd="0" presId="urn:microsoft.com/office/officeart/2005/8/layout/list1"/>
    <dgm:cxn modelId="{17EC3ED8-2142-403A-A67E-93000BC8AF58}" type="presOf" srcId="{813170E4-69DB-4A7F-817E-4AB071EF076E}" destId="{C1B07ECE-A7A6-4B90-BA39-49535881A172}" srcOrd="0" destOrd="0" presId="urn:microsoft.com/office/officeart/2005/8/layout/list1"/>
    <dgm:cxn modelId="{E063D715-A1E9-4738-BFB5-E1046C52D75C}" srcId="{3B0B4A1C-74E1-43BF-89A5-35AEFDBA7C56}" destId="{3870FCE8-307C-4C3F-AEEC-D72FE2766F16}" srcOrd="4" destOrd="0" parTransId="{5E3C49FF-0667-4244-8FCB-3989C1FFE38B}" sibTransId="{6FA20069-0BC7-4AD8-B044-3CA7DBEF1E92}"/>
    <dgm:cxn modelId="{02BA88ED-0B4F-4E16-9AE3-2A72BA6DB8E3}" type="presOf" srcId="{459D1A7E-010A-412D-A0CE-BBFDA294D05F}" destId="{4340152B-EDA3-4FEB-9B7A-C55C1EFD8FA6}" srcOrd="1" destOrd="0" presId="urn:microsoft.com/office/officeart/2005/8/layout/list1"/>
    <dgm:cxn modelId="{C80D4F9A-7F57-4EC4-9F6A-0390228B8E30}" type="presOf" srcId="{3870FCE8-307C-4C3F-AEEC-D72FE2766F16}" destId="{E80191CD-0259-48C3-960B-538FDB0EAE7B}" srcOrd="1" destOrd="0" presId="urn:microsoft.com/office/officeart/2005/8/layout/list1"/>
    <dgm:cxn modelId="{52BBA678-9D33-446A-A1F8-0383C05D91B2}" type="presOf" srcId="{459D1A7E-010A-412D-A0CE-BBFDA294D05F}" destId="{6BE57CEA-D4BA-45D7-9551-D9033701BD27}" srcOrd="0" destOrd="0" presId="urn:microsoft.com/office/officeart/2005/8/layout/list1"/>
    <dgm:cxn modelId="{9AB960C4-63F7-4B3F-A16E-0E7D6F21660C}" type="presOf" srcId="{03B5F792-FBF4-4846-AADD-E6D67D9DCC2F}" destId="{20B41925-D181-4BF2-ACC3-93A2DDE1E828}" srcOrd="0" destOrd="0" presId="urn:microsoft.com/office/officeart/2005/8/layout/list1"/>
    <dgm:cxn modelId="{19C85AEF-4322-4DD2-A792-74FD379C3CDD}" type="presOf" srcId="{132414DE-166F-4F29-B6AB-222526D37A14}" destId="{7ABFFC9B-71FA-4C1A-8833-6CCA4D719CFD}" srcOrd="1" destOrd="0" presId="urn:microsoft.com/office/officeart/2005/8/layout/list1"/>
    <dgm:cxn modelId="{CA3ECC7D-8B27-452C-9A06-C7B1B69D968B}" srcId="{3B0B4A1C-74E1-43BF-89A5-35AEFDBA7C56}" destId="{03B5F792-FBF4-4846-AADD-E6D67D9DCC2F}" srcOrd="0" destOrd="0" parTransId="{D2820404-69C9-472F-93CB-825972364900}" sibTransId="{59FF1015-9323-4F2F-8A9A-6D0BA6BB8EB7}"/>
    <dgm:cxn modelId="{09DB40C5-023F-4B14-9044-7F839ED66BF6}" srcId="{3B0B4A1C-74E1-43BF-89A5-35AEFDBA7C56}" destId="{7F3247E1-85DB-4420-BE03-AB0688E9F20B}" srcOrd="5" destOrd="0" parTransId="{8070C5E1-AF32-4C14-8226-201769ACD89F}" sibTransId="{685E8101-EEB6-4B9C-9CB7-D4E2496F2E49}"/>
    <dgm:cxn modelId="{EA36971A-6825-4F37-BE36-F16582FD22E8}" type="presOf" srcId="{E27AC58D-435F-4CD5-A0CC-BA7760D7910F}" destId="{6A5B7EF7-1C6A-41BE-8551-6240C3374431}" srcOrd="1" destOrd="0" presId="urn:microsoft.com/office/officeart/2005/8/layout/list1"/>
    <dgm:cxn modelId="{E3CE7C1B-E439-4CF1-BA46-C0EC06FC1BB1}" type="presOf" srcId="{7F3247E1-85DB-4420-BE03-AB0688E9F20B}" destId="{5FAA8585-7656-481A-AB7D-6EADC46BA716}" srcOrd="0" destOrd="0" presId="urn:microsoft.com/office/officeart/2005/8/layout/list1"/>
    <dgm:cxn modelId="{552DB113-202F-4A0F-8333-4EC08021A4CA}" srcId="{3B0B4A1C-74E1-43BF-89A5-35AEFDBA7C56}" destId="{E27AC58D-435F-4CD5-A0CC-BA7760D7910F}" srcOrd="1" destOrd="0" parTransId="{6E2D787A-DF28-4A15-8A1C-8C85D8505496}" sibTransId="{8E5FAEC9-5B73-4CD9-A3B8-0DB0BBD61693}"/>
    <dgm:cxn modelId="{89B194F7-B683-4BC9-84F5-5A79DB8F59E6}" type="presOf" srcId="{E27AC58D-435F-4CD5-A0CC-BA7760D7910F}" destId="{9FCB648A-86CE-4D67-BA8F-92A937F69E80}" srcOrd="0" destOrd="0" presId="urn:microsoft.com/office/officeart/2005/8/layout/list1"/>
    <dgm:cxn modelId="{CE139FA7-122D-4D66-9BD2-A50AC203ADA9}" type="presOf" srcId="{3B0B4A1C-74E1-43BF-89A5-35AEFDBA7C56}" destId="{B355C4A8-60B6-4877-B918-C67BBBAD1D82}" srcOrd="0" destOrd="0" presId="urn:microsoft.com/office/officeart/2005/8/layout/list1"/>
    <dgm:cxn modelId="{25423D6B-F9F7-484C-BF2A-1F2C0EF69EDD}" type="presParOf" srcId="{B355C4A8-60B6-4877-B918-C67BBBAD1D82}" destId="{9A2F3960-9EA7-4F73-96BF-DE5EE46BA003}" srcOrd="0" destOrd="0" presId="urn:microsoft.com/office/officeart/2005/8/layout/list1"/>
    <dgm:cxn modelId="{68F9FB3C-3427-4E01-A8B0-D7564E54986A}" type="presParOf" srcId="{9A2F3960-9EA7-4F73-96BF-DE5EE46BA003}" destId="{20B41925-D181-4BF2-ACC3-93A2DDE1E828}" srcOrd="0" destOrd="0" presId="urn:microsoft.com/office/officeart/2005/8/layout/list1"/>
    <dgm:cxn modelId="{2E7D38AA-B5A7-4218-A6F4-6089A0020388}" type="presParOf" srcId="{9A2F3960-9EA7-4F73-96BF-DE5EE46BA003}" destId="{3A1C535D-A59C-4B01-9F58-614836A63B0F}" srcOrd="1" destOrd="0" presId="urn:microsoft.com/office/officeart/2005/8/layout/list1"/>
    <dgm:cxn modelId="{12F852B8-AD2C-4726-8891-C1F8AF57FA6B}" type="presParOf" srcId="{B355C4A8-60B6-4877-B918-C67BBBAD1D82}" destId="{A4B35DD8-9751-43E3-B798-AB6DCCB7873D}" srcOrd="1" destOrd="0" presId="urn:microsoft.com/office/officeart/2005/8/layout/list1"/>
    <dgm:cxn modelId="{74603475-2BA2-4608-A074-A8F626D90536}" type="presParOf" srcId="{B355C4A8-60B6-4877-B918-C67BBBAD1D82}" destId="{28AC8A78-D137-4215-9FCC-4DFFBA077669}" srcOrd="2" destOrd="0" presId="urn:microsoft.com/office/officeart/2005/8/layout/list1"/>
    <dgm:cxn modelId="{FAA2073F-B8FA-461C-B085-BC0333714DE6}" type="presParOf" srcId="{B355C4A8-60B6-4877-B918-C67BBBAD1D82}" destId="{D2A6D2E9-C634-4A48-B624-F879BD900080}" srcOrd="3" destOrd="0" presId="urn:microsoft.com/office/officeart/2005/8/layout/list1"/>
    <dgm:cxn modelId="{72C1D7BC-46B7-42D5-AFD2-3D4C6A174B3B}" type="presParOf" srcId="{B355C4A8-60B6-4877-B918-C67BBBAD1D82}" destId="{D7975FF2-AE10-41DC-A410-324EE6F2B3BA}" srcOrd="4" destOrd="0" presId="urn:microsoft.com/office/officeart/2005/8/layout/list1"/>
    <dgm:cxn modelId="{522E202F-317F-4F4D-956E-0B1657CEF705}" type="presParOf" srcId="{D7975FF2-AE10-41DC-A410-324EE6F2B3BA}" destId="{9FCB648A-86CE-4D67-BA8F-92A937F69E80}" srcOrd="0" destOrd="0" presId="urn:microsoft.com/office/officeart/2005/8/layout/list1"/>
    <dgm:cxn modelId="{E7D69A17-A791-4A5F-97FC-1DF618F7DC78}" type="presParOf" srcId="{D7975FF2-AE10-41DC-A410-324EE6F2B3BA}" destId="{6A5B7EF7-1C6A-41BE-8551-6240C3374431}" srcOrd="1" destOrd="0" presId="urn:microsoft.com/office/officeart/2005/8/layout/list1"/>
    <dgm:cxn modelId="{79B833D5-7DCD-4547-BB7F-B30890ED9CA0}" type="presParOf" srcId="{B355C4A8-60B6-4877-B918-C67BBBAD1D82}" destId="{FAD3EBF5-FA2A-421F-BA08-6A52462D9F9D}" srcOrd="5" destOrd="0" presId="urn:microsoft.com/office/officeart/2005/8/layout/list1"/>
    <dgm:cxn modelId="{F55EF0D7-CB39-4A8E-AE22-E3319C1AEDC7}" type="presParOf" srcId="{B355C4A8-60B6-4877-B918-C67BBBAD1D82}" destId="{4317E197-63EE-411E-A025-DE4934C60D4F}" srcOrd="6" destOrd="0" presId="urn:microsoft.com/office/officeart/2005/8/layout/list1"/>
    <dgm:cxn modelId="{6BCAB4CC-690F-44DC-97A2-A324E193FB7A}" type="presParOf" srcId="{B355C4A8-60B6-4877-B918-C67BBBAD1D82}" destId="{1B918DD9-5849-4BB9-8600-1D8A690ED968}" srcOrd="7" destOrd="0" presId="urn:microsoft.com/office/officeart/2005/8/layout/list1"/>
    <dgm:cxn modelId="{D927F8A9-D842-45D5-BE07-968F2508529E}" type="presParOf" srcId="{B355C4A8-60B6-4877-B918-C67BBBAD1D82}" destId="{6BD5AB79-39C1-42A0-A81E-2FBB13AB7A02}" srcOrd="8" destOrd="0" presId="urn:microsoft.com/office/officeart/2005/8/layout/list1"/>
    <dgm:cxn modelId="{705AC8D5-D84B-466A-B7E7-48CB541E37A8}" type="presParOf" srcId="{6BD5AB79-39C1-42A0-A81E-2FBB13AB7A02}" destId="{003B061D-78FD-4068-B13C-75A43B45108B}" srcOrd="0" destOrd="0" presId="urn:microsoft.com/office/officeart/2005/8/layout/list1"/>
    <dgm:cxn modelId="{0F0B8975-422F-4AB2-8D73-2F41D733ECDC}" type="presParOf" srcId="{6BD5AB79-39C1-42A0-A81E-2FBB13AB7A02}" destId="{E7822A6D-C22E-47CE-9640-3884907AA6B2}" srcOrd="1" destOrd="0" presId="urn:microsoft.com/office/officeart/2005/8/layout/list1"/>
    <dgm:cxn modelId="{3D9AC889-3C2E-4F7A-B11B-3D7831F149AE}" type="presParOf" srcId="{B355C4A8-60B6-4877-B918-C67BBBAD1D82}" destId="{DF7F9AB8-5AEF-48D4-92C1-58707C1530DC}" srcOrd="9" destOrd="0" presId="urn:microsoft.com/office/officeart/2005/8/layout/list1"/>
    <dgm:cxn modelId="{A368875F-B388-4E81-9216-5345AA77B7EE}" type="presParOf" srcId="{B355C4A8-60B6-4877-B918-C67BBBAD1D82}" destId="{DBF6E5CB-E76E-4002-91C6-34F746B79F20}" srcOrd="10" destOrd="0" presId="urn:microsoft.com/office/officeart/2005/8/layout/list1"/>
    <dgm:cxn modelId="{C5BA3A76-7A43-4579-8892-7E213E2B25B2}" type="presParOf" srcId="{B355C4A8-60B6-4877-B918-C67BBBAD1D82}" destId="{672640F0-F45C-4E64-BC03-504EE7C8DCAC}" srcOrd="11" destOrd="0" presId="urn:microsoft.com/office/officeart/2005/8/layout/list1"/>
    <dgm:cxn modelId="{BDB29718-CCA1-41F1-866F-B5528FD9EABC}" type="presParOf" srcId="{B355C4A8-60B6-4877-B918-C67BBBAD1D82}" destId="{A3C7E77D-4F52-4BA6-A06D-CD5FAA9B11DE}" srcOrd="12" destOrd="0" presId="urn:microsoft.com/office/officeart/2005/8/layout/list1"/>
    <dgm:cxn modelId="{376EFC65-877C-4A3F-8119-B388EFDF2100}" type="presParOf" srcId="{A3C7E77D-4F52-4BA6-A06D-CD5FAA9B11DE}" destId="{C1B07ECE-A7A6-4B90-BA39-49535881A172}" srcOrd="0" destOrd="0" presId="urn:microsoft.com/office/officeart/2005/8/layout/list1"/>
    <dgm:cxn modelId="{39217433-E39A-4C01-8AFC-CFB3B007A5EB}" type="presParOf" srcId="{A3C7E77D-4F52-4BA6-A06D-CD5FAA9B11DE}" destId="{3EE82EC2-4B2F-4DAB-8160-FD6C01C3EC36}" srcOrd="1" destOrd="0" presId="urn:microsoft.com/office/officeart/2005/8/layout/list1"/>
    <dgm:cxn modelId="{453B5108-4615-4340-A391-01A3612B15AA}" type="presParOf" srcId="{B355C4A8-60B6-4877-B918-C67BBBAD1D82}" destId="{C63CF1ED-126E-457E-A069-7C19903B05BC}" srcOrd="13" destOrd="0" presId="urn:microsoft.com/office/officeart/2005/8/layout/list1"/>
    <dgm:cxn modelId="{49E5C9FD-E20A-4BB4-82A9-A2AB3FAC4770}" type="presParOf" srcId="{B355C4A8-60B6-4877-B918-C67BBBAD1D82}" destId="{46A26A67-0B80-4BDB-864F-EC2FB8D6EC75}" srcOrd="14" destOrd="0" presId="urn:microsoft.com/office/officeart/2005/8/layout/list1"/>
    <dgm:cxn modelId="{F844F147-6459-4916-AB59-C8DB769A9627}" type="presParOf" srcId="{B355C4A8-60B6-4877-B918-C67BBBAD1D82}" destId="{BD56DF98-FBB5-4CF6-B0F2-00D138BDFC7C}" srcOrd="15" destOrd="0" presId="urn:microsoft.com/office/officeart/2005/8/layout/list1"/>
    <dgm:cxn modelId="{2AD765DE-82BB-44B9-A0AA-74C6340A2921}" type="presParOf" srcId="{B355C4A8-60B6-4877-B918-C67BBBAD1D82}" destId="{18253939-16AC-4F61-B9E7-9244AFDC2D20}" srcOrd="16" destOrd="0" presId="urn:microsoft.com/office/officeart/2005/8/layout/list1"/>
    <dgm:cxn modelId="{6C33DBAA-02E4-4391-AE46-32B017AFDFDC}" type="presParOf" srcId="{18253939-16AC-4F61-B9E7-9244AFDC2D20}" destId="{C8D292E0-7FD5-4BF4-9F3D-0B7790C9B75C}" srcOrd="0" destOrd="0" presId="urn:microsoft.com/office/officeart/2005/8/layout/list1"/>
    <dgm:cxn modelId="{FBC1EF34-4359-409A-9168-BFF057F76C37}" type="presParOf" srcId="{18253939-16AC-4F61-B9E7-9244AFDC2D20}" destId="{E80191CD-0259-48C3-960B-538FDB0EAE7B}" srcOrd="1" destOrd="0" presId="urn:microsoft.com/office/officeart/2005/8/layout/list1"/>
    <dgm:cxn modelId="{33A9729C-232E-42CD-B235-3B4CE05D81BB}" type="presParOf" srcId="{B355C4A8-60B6-4877-B918-C67BBBAD1D82}" destId="{93285A2D-BA61-4845-BA63-982EF6AEE197}" srcOrd="17" destOrd="0" presId="urn:microsoft.com/office/officeart/2005/8/layout/list1"/>
    <dgm:cxn modelId="{8B776693-29D1-47E5-A43D-C70806E8D15B}" type="presParOf" srcId="{B355C4A8-60B6-4877-B918-C67BBBAD1D82}" destId="{F27CE81D-1F06-4D0D-8B9F-15866402D649}" srcOrd="18" destOrd="0" presId="urn:microsoft.com/office/officeart/2005/8/layout/list1"/>
    <dgm:cxn modelId="{77FF5E8A-9408-47A7-B78D-7848CAB11CCE}" type="presParOf" srcId="{B355C4A8-60B6-4877-B918-C67BBBAD1D82}" destId="{924FD696-08DA-4F79-948F-33C3BCEFEE4F}" srcOrd="19" destOrd="0" presId="urn:microsoft.com/office/officeart/2005/8/layout/list1"/>
    <dgm:cxn modelId="{0B320CD6-22B0-4DB2-A09B-B9A5F062C2BC}" type="presParOf" srcId="{B355C4A8-60B6-4877-B918-C67BBBAD1D82}" destId="{F0413602-7BF0-411F-AF4F-A4B3D15BB971}" srcOrd="20" destOrd="0" presId="urn:microsoft.com/office/officeart/2005/8/layout/list1"/>
    <dgm:cxn modelId="{5D9E1506-8E08-4DE8-AD1A-F2F2B2073C55}" type="presParOf" srcId="{F0413602-7BF0-411F-AF4F-A4B3D15BB971}" destId="{5FAA8585-7656-481A-AB7D-6EADC46BA716}" srcOrd="0" destOrd="0" presId="urn:microsoft.com/office/officeart/2005/8/layout/list1"/>
    <dgm:cxn modelId="{FF7CDDDD-5589-452C-887C-2B1E9075346F}" type="presParOf" srcId="{F0413602-7BF0-411F-AF4F-A4B3D15BB971}" destId="{D39B67B5-2169-4042-8B86-C75C89B012B3}" srcOrd="1" destOrd="0" presId="urn:microsoft.com/office/officeart/2005/8/layout/list1"/>
    <dgm:cxn modelId="{5421E0DE-D7C6-4838-AFFA-73003B9A7B2E}" type="presParOf" srcId="{B355C4A8-60B6-4877-B918-C67BBBAD1D82}" destId="{0E5C23DE-922F-45F2-82E0-6C45EC6AB25C}" srcOrd="21" destOrd="0" presId="urn:microsoft.com/office/officeart/2005/8/layout/list1"/>
    <dgm:cxn modelId="{4A7B4411-7367-46A1-95C2-D71DA399F1B2}" type="presParOf" srcId="{B355C4A8-60B6-4877-B918-C67BBBAD1D82}" destId="{B096F816-1528-4270-8B5A-42BB5DF9DF26}" srcOrd="22" destOrd="0" presId="urn:microsoft.com/office/officeart/2005/8/layout/list1"/>
    <dgm:cxn modelId="{97B7D529-783E-411D-B9F3-65BB16BEF5D7}" type="presParOf" srcId="{B355C4A8-60B6-4877-B918-C67BBBAD1D82}" destId="{8266DDAB-44C5-4DB5-8B12-E1D215A20DE2}" srcOrd="23" destOrd="0" presId="urn:microsoft.com/office/officeart/2005/8/layout/list1"/>
    <dgm:cxn modelId="{480E6CC4-3864-4626-8F7C-B5954F89A24F}" type="presParOf" srcId="{B355C4A8-60B6-4877-B918-C67BBBAD1D82}" destId="{62AD6C1C-17F3-4D17-99E8-863F6BA1F7F6}" srcOrd="24" destOrd="0" presId="urn:microsoft.com/office/officeart/2005/8/layout/list1"/>
    <dgm:cxn modelId="{83D46F7A-D03F-42B2-9E6B-953987E6BA37}" type="presParOf" srcId="{62AD6C1C-17F3-4D17-99E8-863F6BA1F7F6}" destId="{6BE57CEA-D4BA-45D7-9551-D9033701BD27}" srcOrd="0" destOrd="0" presId="urn:microsoft.com/office/officeart/2005/8/layout/list1"/>
    <dgm:cxn modelId="{A296E434-0BAF-4032-BF18-265DBD6EFB0D}" type="presParOf" srcId="{62AD6C1C-17F3-4D17-99E8-863F6BA1F7F6}" destId="{4340152B-EDA3-4FEB-9B7A-C55C1EFD8FA6}" srcOrd="1" destOrd="0" presId="urn:microsoft.com/office/officeart/2005/8/layout/list1"/>
    <dgm:cxn modelId="{D6DAC330-DCCE-49FD-816A-8890679859B3}" type="presParOf" srcId="{B355C4A8-60B6-4877-B918-C67BBBAD1D82}" destId="{C2D677D2-5BC4-489A-976A-96A16E6443E0}" srcOrd="25" destOrd="0" presId="urn:microsoft.com/office/officeart/2005/8/layout/list1"/>
    <dgm:cxn modelId="{28F72AF1-6DA3-4A10-A3E2-2FFAD8F710A6}" type="presParOf" srcId="{B355C4A8-60B6-4877-B918-C67BBBAD1D82}" destId="{B6DAAD6A-9150-46A0-8216-9913AB7374BA}" srcOrd="26" destOrd="0" presId="urn:microsoft.com/office/officeart/2005/8/layout/list1"/>
    <dgm:cxn modelId="{F4E447C3-333C-4382-B707-A7724E51449F}" type="presParOf" srcId="{B355C4A8-60B6-4877-B918-C67BBBAD1D82}" destId="{6BB6ADA6-4B60-4D1E-B215-21D5F7DF53C5}" srcOrd="27" destOrd="0" presId="urn:microsoft.com/office/officeart/2005/8/layout/list1"/>
    <dgm:cxn modelId="{EC1E5F95-937D-4A0F-A9CF-23A5EC68D168}" type="presParOf" srcId="{B355C4A8-60B6-4877-B918-C67BBBAD1D82}" destId="{4AD041D9-71C8-476C-B1BA-8A52B7CB3EB9}" srcOrd="28" destOrd="0" presId="urn:microsoft.com/office/officeart/2005/8/layout/list1"/>
    <dgm:cxn modelId="{91C01F54-3033-4558-96B3-E9E01A321EA4}" type="presParOf" srcId="{4AD041D9-71C8-476C-B1BA-8A52B7CB3EB9}" destId="{4C714874-3537-4185-8087-BD3AF0410481}" srcOrd="0" destOrd="0" presId="urn:microsoft.com/office/officeart/2005/8/layout/list1"/>
    <dgm:cxn modelId="{2C8E98D7-807D-48E3-BDCF-D0F7AFC0BCCE}" type="presParOf" srcId="{4AD041D9-71C8-476C-B1BA-8A52B7CB3EB9}" destId="{7ABFFC9B-71FA-4C1A-8833-6CCA4D719CFD}" srcOrd="1" destOrd="0" presId="urn:microsoft.com/office/officeart/2005/8/layout/list1"/>
    <dgm:cxn modelId="{3E7C73D4-7B82-47DF-BFC1-8ED77EB10977}" type="presParOf" srcId="{B355C4A8-60B6-4877-B918-C67BBBAD1D82}" destId="{5D122F25-C90A-4B05-9D80-6622E1F0D825}" srcOrd="29" destOrd="0" presId="urn:microsoft.com/office/officeart/2005/8/layout/list1"/>
    <dgm:cxn modelId="{1572FC53-4528-4029-A9EE-08A25B41989D}" type="presParOf" srcId="{B355C4A8-60B6-4877-B918-C67BBBAD1D82}" destId="{CCA7D5B4-6FF7-4D77-B15B-EBED2C73681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48D24C-65DE-4FAF-9882-3937F3F84698}" type="doc">
      <dgm:prSet loTypeId="urn:microsoft.com/office/officeart/2008/layout/Lin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A0426E-98E6-4ED7-B7A4-139366B13D2E}">
      <dgm:prSet phldrT="[Текст]" custT="1"/>
      <dgm:spPr/>
      <dgm:t>
        <a:bodyPr/>
        <a:lstStyle/>
        <a:p>
          <a:r>
            <a:rPr lang="ru-RU" sz="1800" dirty="0" smtClean="0"/>
            <a:t>В зависимости от категории доступа</a:t>
          </a:r>
          <a:endParaRPr lang="ru-RU" sz="1800" dirty="0"/>
        </a:p>
      </dgm:t>
    </dgm:pt>
    <dgm:pt modelId="{42591E07-D5DE-40D6-8EAD-5E321E210781}" type="parTrans" cxnId="{5F3E87E6-86C6-4B6A-92B8-3F241EF66533}">
      <dgm:prSet/>
      <dgm:spPr/>
      <dgm:t>
        <a:bodyPr/>
        <a:lstStyle/>
        <a:p>
          <a:endParaRPr lang="ru-RU"/>
        </a:p>
      </dgm:t>
    </dgm:pt>
    <dgm:pt modelId="{73B54280-2495-46A4-A175-2A3DAF79961B}" type="sibTrans" cxnId="{5F3E87E6-86C6-4B6A-92B8-3F241EF66533}">
      <dgm:prSet/>
      <dgm:spPr/>
      <dgm:t>
        <a:bodyPr/>
        <a:lstStyle/>
        <a:p>
          <a:endParaRPr lang="ru-RU"/>
        </a:p>
      </dgm:t>
    </dgm:pt>
    <dgm:pt modelId="{B6E4B077-D67F-4AD3-8D8D-694BA982DD1B}">
      <dgm:prSet phldrT="[Текст]" custT="1"/>
      <dgm:spPr/>
      <dgm:t>
        <a:bodyPr/>
        <a:lstStyle/>
        <a:p>
          <a:r>
            <a:rPr lang="ru-RU" sz="1600" dirty="0" smtClean="0"/>
            <a:t>Общедоступная информация</a:t>
          </a:r>
          <a:endParaRPr lang="ru-RU" sz="1600" dirty="0"/>
        </a:p>
      </dgm:t>
    </dgm:pt>
    <dgm:pt modelId="{25A3D416-0A65-4D45-886D-0FC7465929AA}" type="parTrans" cxnId="{06745873-5F50-4EC3-A647-1E60B5AA254F}">
      <dgm:prSet/>
      <dgm:spPr/>
      <dgm:t>
        <a:bodyPr/>
        <a:lstStyle/>
        <a:p>
          <a:endParaRPr lang="ru-RU"/>
        </a:p>
      </dgm:t>
    </dgm:pt>
    <dgm:pt modelId="{87635ABC-ABB3-42B3-AD91-A643CDC299FF}" type="sibTrans" cxnId="{06745873-5F50-4EC3-A647-1E60B5AA254F}">
      <dgm:prSet/>
      <dgm:spPr/>
      <dgm:t>
        <a:bodyPr/>
        <a:lstStyle/>
        <a:p>
          <a:endParaRPr lang="ru-RU"/>
        </a:p>
      </dgm:t>
    </dgm:pt>
    <dgm:pt modelId="{28F7911C-3FE2-41B7-9DB5-A5C8E70BC340}">
      <dgm:prSet phldrT="[Текст]" custT="1"/>
      <dgm:spPr/>
      <dgm:t>
        <a:bodyPr/>
        <a:lstStyle/>
        <a:p>
          <a:r>
            <a:rPr lang="ru-RU" sz="1600" dirty="0" smtClean="0"/>
            <a:t>Информация ограниченного доступа</a:t>
          </a:r>
          <a:endParaRPr lang="ru-RU" sz="1600" dirty="0"/>
        </a:p>
      </dgm:t>
    </dgm:pt>
    <dgm:pt modelId="{3C678C23-3D2C-4D43-B1D9-542421BA4DFC}" type="parTrans" cxnId="{AB3B9532-55BE-4A3C-969D-B2C5FCB88A8A}">
      <dgm:prSet/>
      <dgm:spPr/>
      <dgm:t>
        <a:bodyPr/>
        <a:lstStyle/>
        <a:p>
          <a:endParaRPr lang="ru-RU"/>
        </a:p>
      </dgm:t>
    </dgm:pt>
    <dgm:pt modelId="{E1845845-A532-430D-B2F6-1DB362819DC0}" type="sibTrans" cxnId="{AB3B9532-55BE-4A3C-969D-B2C5FCB88A8A}">
      <dgm:prSet/>
      <dgm:spPr/>
      <dgm:t>
        <a:bodyPr/>
        <a:lstStyle/>
        <a:p>
          <a:endParaRPr lang="ru-RU"/>
        </a:p>
      </dgm:t>
    </dgm:pt>
    <dgm:pt modelId="{F7CC2414-ADAB-4CEC-B454-717B57995CE5}">
      <dgm:prSet phldrT="[Текст]" custT="1"/>
      <dgm:spPr/>
      <dgm:t>
        <a:bodyPr/>
        <a:lstStyle/>
        <a:p>
          <a:r>
            <a:rPr lang="ru-RU" sz="1800" dirty="0" smtClean="0"/>
            <a:t>В зависимости от порядка предоставления и распространения</a:t>
          </a:r>
          <a:endParaRPr lang="ru-RU" sz="1800" dirty="0"/>
        </a:p>
      </dgm:t>
    </dgm:pt>
    <dgm:pt modelId="{ECF557A9-DAEF-4752-98E8-C96C4520CFA5}" type="parTrans" cxnId="{845D772C-FBCF-4BBA-8BEE-EF9D734494F9}">
      <dgm:prSet/>
      <dgm:spPr/>
      <dgm:t>
        <a:bodyPr/>
        <a:lstStyle/>
        <a:p>
          <a:endParaRPr lang="ru-RU"/>
        </a:p>
      </dgm:t>
    </dgm:pt>
    <dgm:pt modelId="{B8ACB1B5-F010-443B-8BA6-B09E0FF6E7F3}" type="sibTrans" cxnId="{845D772C-FBCF-4BBA-8BEE-EF9D734494F9}">
      <dgm:prSet/>
      <dgm:spPr/>
      <dgm:t>
        <a:bodyPr/>
        <a:lstStyle/>
        <a:p>
          <a:endParaRPr lang="ru-RU"/>
        </a:p>
      </dgm:t>
    </dgm:pt>
    <dgm:pt modelId="{06EC8B15-8DC7-4EBD-986E-0C0A48820EBE}">
      <dgm:prSet phldrT="[Текст]" custT="1"/>
      <dgm:spPr/>
      <dgm:t>
        <a:bodyPr/>
        <a:lstStyle/>
        <a:p>
          <a:r>
            <a:rPr lang="ru-RU" sz="1600" dirty="0" smtClean="0"/>
            <a:t>Свободно распространяемая информация</a:t>
          </a:r>
          <a:endParaRPr lang="ru-RU" sz="1600" dirty="0"/>
        </a:p>
      </dgm:t>
    </dgm:pt>
    <dgm:pt modelId="{BA9582BD-0E6E-4826-AE4A-30408FED7805}" type="parTrans" cxnId="{7824BB27-F5CE-473A-9C13-7F3EEE8ABFAB}">
      <dgm:prSet/>
      <dgm:spPr/>
      <dgm:t>
        <a:bodyPr/>
        <a:lstStyle/>
        <a:p>
          <a:endParaRPr lang="ru-RU"/>
        </a:p>
      </dgm:t>
    </dgm:pt>
    <dgm:pt modelId="{EF8BBE6D-C744-44A3-B536-4CF1FB9E5DB1}" type="sibTrans" cxnId="{7824BB27-F5CE-473A-9C13-7F3EEE8ABFAB}">
      <dgm:prSet/>
      <dgm:spPr/>
      <dgm:t>
        <a:bodyPr/>
        <a:lstStyle/>
        <a:p>
          <a:endParaRPr lang="ru-RU"/>
        </a:p>
      </dgm:t>
    </dgm:pt>
    <dgm:pt modelId="{F550947D-F8D1-4D29-BF09-39678C3562D1}">
      <dgm:prSet phldrT="[Текст]" custT="1"/>
      <dgm:spPr/>
      <dgm:t>
        <a:bodyPr/>
        <a:lstStyle/>
        <a:p>
          <a:r>
            <a:rPr lang="ru-RU" sz="1600" dirty="0" smtClean="0"/>
            <a:t>Информация, предоставляемая по соглашению лиц</a:t>
          </a:r>
          <a:endParaRPr lang="ru-RU" sz="1600" dirty="0"/>
        </a:p>
      </dgm:t>
    </dgm:pt>
    <dgm:pt modelId="{1CAE6C5A-3311-4360-AB2D-4DB620BD8D7D}" type="parTrans" cxnId="{031E7022-56CA-4E2A-B454-B2F76C63B9FE}">
      <dgm:prSet/>
      <dgm:spPr/>
      <dgm:t>
        <a:bodyPr/>
        <a:lstStyle/>
        <a:p>
          <a:endParaRPr lang="ru-RU"/>
        </a:p>
      </dgm:t>
    </dgm:pt>
    <dgm:pt modelId="{E95CB44D-564E-469B-B396-FA91D5ED7465}" type="sibTrans" cxnId="{031E7022-56CA-4E2A-B454-B2F76C63B9FE}">
      <dgm:prSet/>
      <dgm:spPr/>
      <dgm:t>
        <a:bodyPr/>
        <a:lstStyle/>
        <a:p>
          <a:endParaRPr lang="ru-RU"/>
        </a:p>
      </dgm:t>
    </dgm:pt>
    <dgm:pt modelId="{A0CCB2DA-9763-41F8-9DD2-7FE1C94FD346}">
      <dgm:prSet phldrT="[Текст]" custT="1"/>
      <dgm:spPr/>
      <dgm:t>
        <a:bodyPr/>
        <a:lstStyle/>
        <a:p>
          <a:r>
            <a:rPr lang="ru-RU" sz="1600" dirty="0" smtClean="0"/>
            <a:t>Информация, которая подлежит предоставлению или распространению по закону</a:t>
          </a:r>
          <a:endParaRPr lang="ru-RU" sz="1600" dirty="0"/>
        </a:p>
      </dgm:t>
    </dgm:pt>
    <dgm:pt modelId="{12446189-CFB8-4792-8494-266B3A6FA6AC}" type="parTrans" cxnId="{7DB0E3DC-BD9C-42E7-BCE2-4EE02B44E4BF}">
      <dgm:prSet/>
      <dgm:spPr/>
      <dgm:t>
        <a:bodyPr/>
        <a:lstStyle/>
        <a:p>
          <a:endParaRPr lang="ru-RU"/>
        </a:p>
      </dgm:t>
    </dgm:pt>
    <dgm:pt modelId="{BC3418B5-7C7A-42F1-991B-653DD3F08BCA}" type="sibTrans" cxnId="{7DB0E3DC-BD9C-42E7-BCE2-4EE02B44E4BF}">
      <dgm:prSet/>
      <dgm:spPr/>
      <dgm:t>
        <a:bodyPr/>
        <a:lstStyle/>
        <a:p>
          <a:endParaRPr lang="ru-RU"/>
        </a:p>
      </dgm:t>
    </dgm:pt>
    <dgm:pt modelId="{E79384A3-B871-466C-8957-219C7EB06A26}">
      <dgm:prSet phldrT="[Текст]" custT="1"/>
      <dgm:spPr/>
      <dgm:t>
        <a:bodyPr/>
        <a:lstStyle/>
        <a:p>
          <a:r>
            <a:rPr lang="ru-RU" sz="1600" dirty="0" smtClean="0"/>
            <a:t>Информация, распространение которой в РФ ограничивается или запрещается</a:t>
          </a:r>
          <a:endParaRPr lang="ru-RU" sz="1600" dirty="0"/>
        </a:p>
      </dgm:t>
    </dgm:pt>
    <dgm:pt modelId="{7C101296-2709-4978-814A-30E7A6864855}" type="parTrans" cxnId="{CA1452F8-C062-4C6F-97EA-07E88363A2A1}">
      <dgm:prSet/>
      <dgm:spPr/>
      <dgm:t>
        <a:bodyPr/>
        <a:lstStyle/>
        <a:p>
          <a:endParaRPr lang="ru-RU"/>
        </a:p>
      </dgm:t>
    </dgm:pt>
    <dgm:pt modelId="{D3565D79-7413-452D-A8FC-7D1013B13358}" type="sibTrans" cxnId="{CA1452F8-C062-4C6F-97EA-07E88363A2A1}">
      <dgm:prSet/>
      <dgm:spPr/>
      <dgm:t>
        <a:bodyPr/>
        <a:lstStyle/>
        <a:p>
          <a:endParaRPr lang="ru-RU"/>
        </a:p>
      </dgm:t>
    </dgm:pt>
    <dgm:pt modelId="{10D22464-1971-4F3F-9153-5C4FEE6E751E}" type="pres">
      <dgm:prSet presAssocID="{1A48D24C-65DE-4FAF-9882-3937F3F84698}" presName="vert0" presStyleCnt="0">
        <dgm:presLayoutVars>
          <dgm:dir/>
          <dgm:animOne val="branch"/>
          <dgm:animLvl val="lvl"/>
        </dgm:presLayoutVars>
      </dgm:prSet>
      <dgm:spPr/>
    </dgm:pt>
    <dgm:pt modelId="{3075A386-71B3-4CC5-BA41-210F1B4A0451}" type="pres">
      <dgm:prSet presAssocID="{00A0426E-98E6-4ED7-B7A4-139366B13D2E}" presName="thickLine" presStyleLbl="alignNode1" presStyleIdx="0" presStyleCnt="2"/>
      <dgm:spPr/>
    </dgm:pt>
    <dgm:pt modelId="{58454FCA-00D1-4B09-86E0-3498F06EE34A}" type="pres">
      <dgm:prSet presAssocID="{00A0426E-98E6-4ED7-B7A4-139366B13D2E}" presName="horz1" presStyleCnt="0"/>
      <dgm:spPr/>
    </dgm:pt>
    <dgm:pt modelId="{7E53225C-90EA-4C51-8F00-34F6A6094712}" type="pres">
      <dgm:prSet presAssocID="{00A0426E-98E6-4ED7-B7A4-139366B13D2E}" presName="tx1" presStyleLbl="revTx" presStyleIdx="0" presStyleCnt="8"/>
      <dgm:spPr/>
      <dgm:t>
        <a:bodyPr/>
        <a:lstStyle/>
        <a:p>
          <a:endParaRPr lang="ru-RU"/>
        </a:p>
      </dgm:t>
    </dgm:pt>
    <dgm:pt modelId="{03D6AAC1-3A40-49BB-991B-D87BE1B30678}" type="pres">
      <dgm:prSet presAssocID="{00A0426E-98E6-4ED7-B7A4-139366B13D2E}" presName="vert1" presStyleCnt="0"/>
      <dgm:spPr/>
    </dgm:pt>
    <dgm:pt modelId="{C21CED0F-9FAF-4E7C-9333-800083F792FA}" type="pres">
      <dgm:prSet presAssocID="{B6E4B077-D67F-4AD3-8D8D-694BA982DD1B}" presName="vertSpace2a" presStyleCnt="0"/>
      <dgm:spPr/>
    </dgm:pt>
    <dgm:pt modelId="{A938480C-41C8-48F1-B500-1F67F4DF6871}" type="pres">
      <dgm:prSet presAssocID="{B6E4B077-D67F-4AD3-8D8D-694BA982DD1B}" presName="horz2" presStyleCnt="0"/>
      <dgm:spPr/>
    </dgm:pt>
    <dgm:pt modelId="{59C7D908-B5F3-482D-87B1-6A494F88A188}" type="pres">
      <dgm:prSet presAssocID="{B6E4B077-D67F-4AD3-8D8D-694BA982DD1B}" presName="horzSpace2" presStyleCnt="0"/>
      <dgm:spPr/>
    </dgm:pt>
    <dgm:pt modelId="{12039534-E053-4AF6-A7FC-15E8B2DBD9C9}" type="pres">
      <dgm:prSet presAssocID="{B6E4B077-D67F-4AD3-8D8D-694BA982DD1B}" presName="tx2" presStyleLbl="revTx" presStyleIdx="1" presStyleCnt="8"/>
      <dgm:spPr/>
      <dgm:t>
        <a:bodyPr/>
        <a:lstStyle/>
        <a:p>
          <a:endParaRPr lang="ru-RU"/>
        </a:p>
      </dgm:t>
    </dgm:pt>
    <dgm:pt modelId="{0250DB6C-6DFF-4BBC-AC1D-75183BB2AB15}" type="pres">
      <dgm:prSet presAssocID="{B6E4B077-D67F-4AD3-8D8D-694BA982DD1B}" presName="vert2" presStyleCnt="0"/>
      <dgm:spPr/>
    </dgm:pt>
    <dgm:pt modelId="{539D8E43-7A73-44CF-8B60-E419B674087D}" type="pres">
      <dgm:prSet presAssocID="{B6E4B077-D67F-4AD3-8D8D-694BA982DD1B}" presName="thinLine2b" presStyleLbl="callout" presStyleIdx="0" presStyleCnt="6"/>
      <dgm:spPr/>
    </dgm:pt>
    <dgm:pt modelId="{E484DA6E-2CE1-4947-8D3F-DD38F5BE39A1}" type="pres">
      <dgm:prSet presAssocID="{B6E4B077-D67F-4AD3-8D8D-694BA982DD1B}" presName="vertSpace2b" presStyleCnt="0"/>
      <dgm:spPr/>
    </dgm:pt>
    <dgm:pt modelId="{3B78DFFC-9496-4717-B0E5-AB7680EE83F1}" type="pres">
      <dgm:prSet presAssocID="{28F7911C-3FE2-41B7-9DB5-A5C8E70BC340}" presName="horz2" presStyleCnt="0"/>
      <dgm:spPr/>
    </dgm:pt>
    <dgm:pt modelId="{50C33AAE-67F0-484B-88D8-A359F3F7AE6D}" type="pres">
      <dgm:prSet presAssocID="{28F7911C-3FE2-41B7-9DB5-A5C8E70BC340}" presName="horzSpace2" presStyleCnt="0"/>
      <dgm:spPr/>
    </dgm:pt>
    <dgm:pt modelId="{AF5A0478-03B3-4145-A719-2213FF701AAD}" type="pres">
      <dgm:prSet presAssocID="{28F7911C-3FE2-41B7-9DB5-A5C8E70BC340}" presName="tx2" presStyleLbl="revTx" presStyleIdx="2" presStyleCnt="8"/>
      <dgm:spPr/>
    </dgm:pt>
    <dgm:pt modelId="{A28237EF-1920-4282-88BF-3A81ABB0F998}" type="pres">
      <dgm:prSet presAssocID="{28F7911C-3FE2-41B7-9DB5-A5C8E70BC340}" presName="vert2" presStyleCnt="0"/>
      <dgm:spPr/>
    </dgm:pt>
    <dgm:pt modelId="{43BBFB5C-4371-460D-9B3F-CF799254268D}" type="pres">
      <dgm:prSet presAssocID="{28F7911C-3FE2-41B7-9DB5-A5C8E70BC340}" presName="thinLine2b" presStyleLbl="callout" presStyleIdx="1" presStyleCnt="6"/>
      <dgm:spPr/>
    </dgm:pt>
    <dgm:pt modelId="{92658C88-1A43-4775-93CA-68BC746B89EA}" type="pres">
      <dgm:prSet presAssocID="{28F7911C-3FE2-41B7-9DB5-A5C8E70BC340}" presName="vertSpace2b" presStyleCnt="0"/>
      <dgm:spPr/>
    </dgm:pt>
    <dgm:pt modelId="{24BA1045-E81C-4254-ACCA-474018178EB0}" type="pres">
      <dgm:prSet presAssocID="{F7CC2414-ADAB-4CEC-B454-717B57995CE5}" presName="thickLine" presStyleLbl="alignNode1" presStyleIdx="1" presStyleCnt="2"/>
      <dgm:spPr/>
    </dgm:pt>
    <dgm:pt modelId="{6211ADA1-03E9-475B-9BC7-AC6274FE396A}" type="pres">
      <dgm:prSet presAssocID="{F7CC2414-ADAB-4CEC-B454-717B57995CE5}" presName="horz1" presStyleCnt="0"/>
      <dgm:spPr/>
    </dgm:pt>
    <dgm:pt modelId="{D2DA0D6C-6920-432B-A006-13378322E5CF}" type="pres">
      <dgm:prSet presAssocID="{F7CC2414-ADAB-4CEC-B454-717B57995CE5}" presName="tx1" presStyleLbl="revTx" presStyleIdx="3" presStyleCnt="8"/>
      <dgm:spPr/>
      <dgm:t>
        <a:bodyPr/>
        <a:lstStyle/>
        <a:p>
          <a:endParaRPr lang="ru-RU"/>
        </a:p>
      </dgm:t>
    </dgm:pt>
    <dgm:pt modelId="{7EC52276-8792-461E-839D-220C382DE414}" type="pres">
      <dgm:prSet presAssocID="{F7CC2414-ADAB-4CEC-B454-717B57995CE5}" presName="vert1" presStyleCnt="0"/>
      <dgm:spPr/>
    </dgm:pt>
    <dgm:pt modelId="{546871B2-82FE-4541-BA51-A1EF10C011FB}" type="pres">
      <dgm:prSet presAssocID="{06EC8B15-8DC7-4EBD-986E-0C0A48820EBE}" presName="vertSpace2a" presStyleCnt="0"/>
      <dgm:spPr/>
    </dgm:pt>
    <dgm:pt modelId="{1ED9B9E5-ADD2-4534-A3D6-500519623F67}" type="pres">
      <dgm:prSet presAssocID="{06EC8B15-8DC7-4EBD-986E-0C0A48820EBE}" presName="horz2" presStyleCnt="0"/>
      <dgm:spPr/>
    </dgm:pt>
    <dgm:pt modelId="{31D10DC2-6A85-4FFF-8829-DE0C9A67AEFD}" type="pres">
      <dgm:prSet presAssocID="{06EC8B15-8DC7-4EBD-986E-0C0A48820EBE}" presName="horzSpace2" presStyleCnt="0"/>
      <dgm:spPr/>
    </dgm:pt>
    <dgm:pt modelId="{03AD602E-E341-43FA-8323-3C154265A03B}" type="pres">
      <dgm:prSet presAssocID="{06EC8B15-8DC7-4EBD-986E-0C0A48820EBE}" presName="tx2" presStyleLbl="revTx" presStyleIdx="4" presStyleCnt="8"/>
      <dgm:spPr/>
      <dgm:t>
        <a:bodyPr/>
        <a:lstStyle/>
        <a:p>
          <a:endParaRPr lang="ru-RU"/>
        </a:p>
      </dgm:t>
    </dgm:pt>
    <dgm:pt modelId="{D2641F67-6993-40B5-8262-32EA1C8E9915}" type="pres">
      <dgm:prSet presAssocID="{06EC8B15-8DC7-4EBD-986E-0C0A48820EBE}" presName="vert2" presStyleCnt="0"/>
      <dgm:spPr/>
    </dgm:pt>
    <dgm:pt modelId="{6405B70A-4365-4E9D-A871-BE5FAD0222B9}" type="pres">
      <dgm:prSet presAssocID="{06EC8B15-8DC7-4EBD-986E-0C0A48820EBE}" presName="thinLine2b" presStyleLbl="callout" presStyleIdx="2" presStyleCnt="6"/>
      <dgm:spPr/>
    </dgm:pt>
    <dgm:pt modelId="{633B200B-0396-45CB-97A4-E6C213AB4F06}" type="pres">
      <dgm:prSet presAssocID="{06EC8B15-8DC7-4EBD-986E-0C0A48820EBE}" presName="vertSpace2b" presStyleCnt="0"/>
      <dgm:spPr/>
    </dgm:pt>
    <dgm:pt modelId="{DBB9FE2F-E144-40C5-95A4-2632AA55D64B}" type="pres">
      <dgm:prSet presAssocID="{F550947D-F8D1-4D29-BF09-39678C3562D1}" presName="horz2" presStyleCnt="0"/>
      <dgm:spPr/>
    </dgm:pt>
    <dgm:pt modelId="{8AFA89B8-AB6D-466D-8F02-D6A8225984B9}" type="pres">
      <dgm:prSet presAssocID="{F550947D-F8D1-4D29-BF09-39678C3562D1}" presName="horzSpace2" presStyleCnt="0"/>
      <dgm:spPr/>
    </dgm:pt>
    <dgm:pt modelId="{982EC141-3015-411C-ACA7-3556505D9C96}" type="pres">
      <dgm:prSet presAssocID="{F550947D-F8D1-4D29-BF09-39678C3562D1}" presName="tx2" presStyleLbl="revTx" presStyleIdx="5" presStyleCnt="8"/>
      <dgm:spPr/>
      <dgm:t>
        <a:bodyPr/>
        <a:lstStyle/>
        <a:p>
          <a:endParaRPr lang="ru-RU"/>
        </a:p>
      </dgm:t>
    </dgm:pt>
    <dgm:pt modelId="{F4A7C279-64E3-4095-AB44-3A69D7DF521D}" type="pres">
      <dgm:prSet presAssocID="{F550947D-F8D1-4D29-BF09-39678C3562D1}" presName="vert2" presStyleCnt="0"/>
      <dgm:spPr/>
    </dgm:pt>
    <dgm:pt modelId="{63B57F23-5B8C-4F55-A0A3-FC33ADA4836F}" type="pres">
      <dgm:prSet presAssocID="{F550947D-F8D1-4D29-BF09-39678C3562D1}" presName="thinLine2b" presStyleLbl="callout" presStyleIdx="3" presStyleCnt="6"/>
      <dgm:spPr/>
    </dgm:pt>
    <dgm:pt modelId="{12014436-E69A-4C0F-BE8D-2203FDD122FD}" type="pres">
      <dgm:prSet presAssocID="{F550947D-F8D1-4D29-BF09-39678C3562D1}" presName="vertSpace2b" presStyleCnt="0"/>
      <dgm:spPr/>
    </dgm:pt>
    <dgm:pt modelId="{57C1B0A9-8EEF-40EF-A835-D02F0E694E3D}" type="pres">
      <dgm:prSet presAssocID="{A0CCB2DA-9763-41F8-9DD2-7FE1C94FD346}" presName="horz2" presStyleCnt="0"/>
      <dgm:spPr/>
    </dgm:pt>
    <dgm:pt modelId="{D870EB5D-78AC-47AA-8ACD-AD89FE6A869B}" type="pres">
      <dgm:prSet presAssocID="{A0CCB2DA-9763-41F8-9DD2-7FE1C94FD346}" presName="horzSpace2" presStyleCnt="0"/>
      <dgm:spPr/>
    </dgm:pt>
    <dgm:pt modelId="{02E8DB5A-DF75-470C-AFF3-46854D013FFA}" type="pres">
      <dgm:prSet presAssocID="{A0CCB2DA-9763-41F8-9DD2-7FE1C94FD346}" presName="tx2" presStyleLbl="revTx" presStyleIdx="6" presStyleCnt="8"/>
      <dgm:spPr/>
      <dgm:t>
        <a:bodyPr/>
        <a:lstStyle/>
        <a:p>
          <a:endParaRPr lang="ru-RU"/>
        </a:p>
      </dgm:t>
    </dgm:pt>
    <dgm:pt modelId="{407ED5A4-2640-40C1-A11B-40F1DBBC925C}" type="pres">
      <dgm:prSet presAssocID="{A0CCB2DA-9763-41F8-9DD2-7FE1C94FD346}" presName="vert2" presStyleCnt="0"/>
      <dgm:spPr/>
    </dgm:pt>
    <dgm:pt modelId="{9899D93F-0661-4D20-A61D-95C5E9E6EB07}" type="pres">
      <dgm:prSet presAssocID="{A0CCB2DA-9763-41F8-9DD2-7FE1C94FD346}" presName="thinLine2b" presStyleLbl="callout" presStyleIdx="4" presStyleCnt="6"/>
      <dgm:spPr/>
    </dgm:pt>
    <dgm:pt modelId="{E0102355-D7BD-4FF5-9039-3E59773122F8}" type="pres">
      <dgm:prSet presAssocID="{A0CCB2DA-9763-41F8-9DD2-7FE1C94FD346}" presName="vertSpace2b" presStyleCnt="0"/>
      <dgm:spPr/>
    </dgm:pt>
    <dgm:pt modelId="{F8DB15F2-888D-4647-A424-39831BDEDFA6}" type="pres">
      <dgm:prSet presAssocID="{E79384A3-B871-466C-8957-219C7EB06A26}" presName="horz2" presStyleCnt="0"/>
      <dgm:spPr/>
    </dgm:pt>
    <dgm:pt modelId="{BBC9AEB5-3FA3-46D6-B3D8-44517C0657F6}" type="pres">
      <dgm:prSet presAssocID="{E79384A3-B871-466C-8957-219C7EB06A26}" presName="horzSpace2" presStyleCnt="0"/>
      <dgm:spPr/>
    </dgm:pt>
    <dgm:pt modelId="{9B3B6F23-99AB-4CD4-B97A-18AAD339D0AC}" type="pres">
      <dgm:prSet presAssocID="{E79384A3-B871-466C-8957-219C7EB06A26}" presName="tx2" presStyleLbl="revTx" presStyleIdx="7" presStyleCnt="8"/>
      <dgm:spPr/>
    </dgm:pt>
    <dgm:pt modelId="{3A0B6DBF-4ACC-4183-9755-2BCB11068CFD}" type="pres">
      <dgm:prSet presAssocID="{E79384A3-B871-466C-8957-219C7EB06A26}" presName="vert2" presStyleCnt="0"/>
      <dgm:spPr/>
    </dgm:pt>
    <dgm:pt modelId="{CF1BDF8B-7C1C-4B90-A5F4-98827DF6A14A}" type="pres">
      <dgm:prSet presAssocID="{E79384A3-B871-466C-8957-219C7EB06A26}" presName="thinLine2b" presStyleLbl="callout" presStyleIdx="5" presStyleCnt="6"/>
      <dgm:spPr/>
    </dgm:pt>
    <dgm:pt modelId="{EBA73C8D-3395-4D36-992D-2892A9D627EF}" type="pres">
      <dgm:prSet presAssocID="{E79384A3-B871-466C-8957-219C7EB06A26}" presName="vertSpace2b" presStyleCnt="0"/>
      <dgm:spPr/>
    </dgm:pt>
  </dgm:ptLst>
  <dgm:cxnLst>
    <dgm:cxn modelId="{7DF99801-0382-4D62-A43F-46788536FAF8}" type="presOf" srcId="{00A0426E-98E6-4ED7-B7A4-139366B13D2E}" destId="{7E53225C-90EA-4C51-8F00-34F6A6094712}" srcOrd="0" destOrd="0" presId="urn:microsoft.com/office/officeart/2008/layout/LinedList"/>
    <dgm:cxn modelId="{031E7022-56CA-4E2A-B454-B2F76C63B9FE}" srcId="{F7CC2414-ADAB-4CEC-B454-717B57995CE5}" destId="{F550947D-F8D1-4D29-BF09-39678C3562D1}" srcOrd="1" destOrd="0" parTransId="{1CAE6C5A-3311-4360-AB2D-4DB620BD8D7D}" sibTransId="{E95CB44D-564E-469B-B396-FA91D5ED7465}"/>
    <dgm:cxn modelId="{7DB0E3DC-BD9C-42E7-BCE2-4EE02B44E4BF}" srcId="{F7CC2414-ADAB-4CEC-B454-717B57995CE5}" destId="{A0CCB2DA-9763-41F8-9DD2-7FE1C94FD346}" srcOrd="2" destOrd="0" parTransId="{12446189-CFB8-4792-8494-266B3A6FA6AC}" sibTransId="{BC3418B5-7C7A-42F1-991B-653DD3F08BCA}"/>
    <dgm:cxn modelId="{E0F092DE-B276-4B3E-A95F-596413C48DAD}" type="presOf" srcId="{1A48D24C-65DE-4FAF-9882-3937F3F84698}" destId="{10D22464-1971-4F3F-9153-5C4FEE6E751E}" srcOrd="0" destOrd="0" presId="urn:microsoft.com/office/officeart/2008/layout/LinedList"/>
    <dgm:cxn modelId="{CA1452F8-C062-4C6F-97EA-07E88363A2A1}" srcId="{F7CC2414-ADAB-4CEC-B454-717B57995CE5}" destId="{E79384A3-B871-466C-8957-219C7EB06A26}" srcOrd="3" destOrd="0" parTransId="{7C101296-2709-4978-814A-30E7A6864855}" sibTransId="{D3565D79-7413-452D-A8FC-7D1013B13358}"/>
    <dgm:cxn modelId="{5F3E87E6-86C6-4B6A-92B8-3F241EF66533}" srcId="{1A48D24C-65DE-4FAF-9882-3937F3F84698}" destId="{00A0426E-98E6-4ED7-B7A4-139366B13D2E}" srcOrd="0" destOrd="0" parTransId="{42591E07-D5DE-40D6-8EAD-5E321E210781}" sibTransId="{73B54280-2495-46A4-A175-2A3DAF79961B}"/>
    <dgm:cxn modelId="{7B2EF8DF-CBBE-45D5-B625-9F5D7EA824F5}" type="presOf" srcId="{E79384A3-B871-466C-8957-219C7EB06A26}" destId="{9B3B6F23-99AB-4CD4-B97A-18AAD339D0AC}" srcOrd="0" destOrd="0" presId="urn:microsoft.com/office/officeart/2008/layout/LinedList"/>
    <dgm:cxn modelId="{C58FCCC2-7318-4C7C-81C7-36EBC32C5F4F}" type="presOf" srcId="{06EC8B15-8DC7-4EBD-986E-0C0A48820EBE}" destId="{03AD602E-E341-43FA-8323-3C154265A03B}" srcOrd="0" destOrd="0" presId="urn:microsoft.com/office/officeart/2008/layout/LinedList"/>
    <dgm:cxn modelId="{06745873-5F50-4EC3-A647-1E60B5AA254F}" srcId="{00A0426E-98E6-4ED7-B7A4-139366B13D2E}" destId="{B6E4B077-D67F-4AD3-8D8D-694BA982DD1B}" srcOrd="0" destOrd="0" parTransId="{25A3D416-0A65-4D45-886D-0FC7465929AA}" sibTransId="{87635ABC-ABB3-42B3-AD91-A643CDC299FF}"/>
    <dgm:cxn modelId="{ED32E91C-E97D-4107-9FF6-0A9E8AAD6695}" type="presOf" srcId="{28F7911C-3FE2-41B7-9DB5-A5C8E70BC340}" destId="{AF5A0478-03B3-4145-A719-2213FF701AAD}" srcOrd="0" destOrd="0" presId="urn:microsoft.com/office/officeart/2008/layout/LinedList"/>
    <dgm:cxn modelId="{845D772C-FBCF-4BBA-8BEE-EF9D734494F9}" srcId="{1A48D24C-65DE-4FAF-9882-3937F3F84698}" destId="{F7CC2414-ADAB-4CEC-B454-717B57995CE5}" srcOrd="1" destOrd="0" parTransId="{ECF557A9-DAEF-4752-98E8-C96C4520CFA5}" sibTransId="{B8ACB1B5-F010-443B-8BA6-B09E0FF6E7F3}"/>
    <dgm:cxn modelId="{7824BB27-F5CE-473A-9C13-7F3EEE8ABFAB}" srcId="{F7CC2414-ADAB-4CEC-B454-717B57995CE5}" destId="{06EC8B15-8DC7-4EBD-986E-0C0A48820EBE}" srcOrd="0" destOrd="0" parTransId="{BA9582BD-0E6E-4826-AE4A-30408FED7805}" sibTransId="{EF8BBE6D-C744-44A3-B536-4CF1FB9E5DB1}"/>
    <dgm:cxn modelId="{6C6F8B60-8F21-46C0-96F4-F7D187BE0730}" type="presOf" srcId="{F550947D-F8D1-4D29-BF09-39678C3562D1}" destId="{982EC141-3015-411C-ACA7-3556505D9C96}" srcOrd="0" destOrd="0" presId="urn:microsoft.com/office/officeart/2008/layout/LinedList"/>
    <dgm:cxn modelId="{E9AF45CB-E60E-443B-9465-1A6EA9403AFA}" type="presOf" srcId="{F7CC2414-ADAB-4CEC-B454-717B57995CE5}" destId="{D2DA0D6C-6920-432B-A006-13378322E5CF}" srcOrd="0" destOrd="0" presId="urn:microsoft.com/office/officeart/2008/layout/LinedList"/>
    <dgm:cxn modelId="{AB3B9532-55BE-4A3C-969D-B2C5FCB88A8A}" srcId="{00A0426E-98E6-4ED7-B7A4-139366B13D2E}" destId="{28F7911C-3FE2-41B7-9DB5-A5C8E70BC340}" srcOrd="1" destOrd="0" parTransId="{3C678C23-3D2C-4D43-B1D9-542421BA4DFC}" sibTransId="{E1845845-A532-430D-B2F6-1DB362819DC0}"/>
    <dgm:cxn modelId="{3E807D7E-01E8-420A-8849-19DBD9118475}" type="presOf" srcId="{B6E4B077-D67F-4AD3-8D8D-694BA982DD1B}" destId="{12039534-E053-4AF6-A7FC-15E8B2DBD9C9}" srcOrd="0" destOrd="0" presId="urn:microsoft.com/office/officeart/2008/layout/LinedList"/>
    <dgm:cxn modelId="{C45A26BA-0C20-4C18-92CB-0721468472E2}" type="presOf" srcId="{A0CCB2DA-9763-41F8-9DD2-7FE1C94FD346}" destId="{02E8DB5A-DF75-470C-AFF3-46854D013FFA}" srcOrd="0" destOrd="0" presId="urn:microsoft.com/office/officeart/2008/layout/LinedList"/>
    <dgm:cxn modelId="{9452532E-03BF-43E8-9BD9-2D574DE226F6}" type="presParOf" srcId="{10D22464-1971-4F3F-9153-5C4FEE6E751E}" destId="{3075A386-71B3-4CC5-BA41-210F1B4A0451}" srcOrd="0" destOrd="0" presId="urn:microsoft.com/office/officeart/2008/layout/LinedList"/>
    <dgm:cxn modelId="{58AF8976-C37D-43A7-9E9C-4415BC812588}" type="presParOf" srcId="{10D22464-1971-4F3F-9153-5C4FEE6E751E}" destId="{58454FCA-00D1-4B09-86E0-3498F06EE34A}" srcOrd="1" destOrd="0" presId="urn:microsoft.com/office/officeart/2008/layout/LinedList"/>
    <dgm:cxn modelId="{33143D7C-2A43-40FA-A5C3-43BA163D4772}" type="presParOf" srcId="{58454FCA-00D1-4B09-86E0-3498F06EE34A}" destId="{7E53225C-90EA-4C51-8F00-34F6A6094712}" srcOrd="0" destOrd="0" presId="urn:microsoft.com/office/officeart/2008/layout/LinedList"/>
    <dgm:cxn modelId="{BADA3A0E-E301-4B6C-9971-44E6B3FE5322}" type="presParOf" srcId="{58454FCA-00D1-4B09-86E0-3498F06EE34A}" destId="{03D6AAC1-3A40-49BB-991B-D87BE1B30678}" srcOrd="1" destOrd="0" presId="urn:microsoft.com/office/officeart/2008/layout/LinedList"/>
    <dgm:cxn modelId="{8BF16E55-B30E-4EFA-B3A6-3AC03C22A3BD}" type="presParOf" srcId="{03D6AAC1-3A40-49BB-991B-D87BE1B30678}" destId="{C21CED0F-9FAF-4E7C-9333-800083F792FA}" srcOrd="0" destOrd="0" presId="urn:microsoft.com/office/officeart/2008/layout/LinedList"/>
    <dgm:cxn modelId="{A7F0B8EB-A5AD-41BF-803A-ADE40D33382D}" type="presParOf" srcId="{03D6AAC1-3A40-49BB-991B-D87BE1B30678}" destId="{A938480C-41C8-48F1-B500-1F67F4DF6871}" srcOrd="1" destOrd="0" presId="urn:microsoft.com/office/officeart/2008/layout/LinedList"/>
    <dgm:cxn modelId="{D26394F6-F4A6-418E-A036-7CBA2147D9DE}" type="presParOf" srcId="{A938480C-41C8-48F1-B500-1F67F4DF6871}" destId="{59C7D908-B5F3-482D-87B1-6A494F88A188}" srcOrd="0" destOrd="0" presId="urn:microsoft.com/office/officeart/2008/layout/LinedList"/>
    <dgm:cxn modelId="{8AEB7B15-0F02-4E40-822E-60C2E6217485}" type="presParOf" srcId="{A938480C-41C8-48F1-B500-1F67F4DF6871}" destId="{12039534-E053-4AF6-A7FC-15E8B2DBD9C9}" srcOrd="1" destOrd="0" presId="urn:microsoft.com/office/officeart/2008/layout/LinedList"/>
    <dgm:cxn modelId="{7480D72A-26C8-4A31-A16F-A34785C69EEE}" type="presParOf" srcId="{A938480C-41C8-48F1-B500-1F67F4DF6871}" destId="{0250DB6C-6DFF-4BBC-AC1D-75183BB2AB15}" srcOrd="2" destOrd="0" presId="urn:microsoft.com/office/officeart/2008/layout/LinedList"/>
    <dgm:cxn modelId="{3A576E69-0227-479A-AE8E-EE5F6A95705C}" type="presParOf" srcId="{03D6AAC1-3A40-49BB-991B-D87BE1B30678}" destId="{539D8E43-7A73-44CF-8B60-E419B674087D}" srcOrd="2" destOrd="0" presId="urn:microsoft.com/office/officeart/2008/layout/LinedList"/>
    <dgm:cxn modelId="{DF8F9ACA-CA64-4C4B-9EEB-728877379BFF}" type="presParOf" srcId="{03D6AAC1-3A40-49BB-991B-D87BE1B30678}" destId="{E484DA6E-2CE1-4947-8D3F-DD38F5BE39A1}" srcOrd="3" destOrd="0" presId="urn:microsoft.com/office/officeart/2008/layout/LinedList"/>
    <dgm:cxn modelId="{A9569218-F45B-4389-A807-151FA98E2381}" type="presParOf" srcId="{03D6AAC1-3A40-49BB-991B-D87BE1B30678}" destId="{3B78DFFC-9496-4717-B0E5-AB7680EE83F1}" srcOrd="4" destOrd="0" presId="urn:microsoft.com/office/officeart/2008/layout/LinedList"/>
    <dgm:cxn modelId="{E8F0EBE5-3A1D-48DE-AC13-181B622B2BE0}" type="presParOf" srcId="{3B78DFFC-9496-4717-B0E5-AB7680EE83F1}" destId="{50C33AAE-67F0-484B-88D8-A359F3F7AE6D}" srcOrd="0" destOrd="0" presId="urn:microsoft.com/office/officeart/2008/layout/LinedList"/>
    <dgm:cxn modelId="{7B0EBE4E-C2F0-4C19-9826-15C2E1B1A997}" type="presParOf" srcId="{3B78DFFC-9496-4717-B0E5-AB7680EE83F1}" destId="{AF5A0478-03B3-4145-A719-2213FF701AAD}" srcOrd="1" destOrd="0" presId="urn:microsoft.com/office/officeart/2008/layout/LinedList"/>
    <dgm:cxn modelId="{ACEB39E1-0F61-4EDB-96BB-3A6F796626DB}" type="presParOf" srcId="{3B78DFFC-9496-4717-B0E5-AB7680EE83F1}" destId="{A28237EF-1920-4282-88BF-3A81ABB0F998}" srcOrd="2" destOrd="0" presId="urn:microsoft.com/office/officeart/2008/layout/LinedList"/>
    <dgm:cxn modelId="{A25CF296-8EA8-4DF3-B4D2-C36D3BE7021F}" type="presParOf" srcId="{03D6AAC1-3A40-49BB-991B-D87BE1B30678}" destId="{43BBFB5C-4371-460D-9B3F-CF799254268D}" srcOrd="5" destOrd="0" presId="urn:microsoft.com/office/officeart/2008/layout/LinedList"/>
    <dgm:cxn modelId="{6260961E-E417-4C19-BA3C-415089372F52}" type="presParOf" srcId="{03D6AAC1-3A40-49BB-991B-D87BE1B30678}" destId="{92658C88-1A43-4775-93CA-68BC746B89EA}" srcOrd="6" destOrd="0" presId="urn:microsoft.com/office/officeart/2008/layout/LinedList"/>
    <dgm:cxn modelId="{3541B719-32BD-4169-8B8D-41DE0E14D353}" type="presParOf" srcId="{10D22464-1971-4F3F-9153-5C4FEE6E751E}" destId="{24BA1045-E81C-4254-ACCA-474018178EB0}" srcOrd="2" destOrd="0" presId="urn:microsoft.com/office/officeart/2008/layout/LinedList"/>
    <dgm:cxn modelId="{241DB29F-0490-4ED5-959A-D7724CDBAD23}" type="presParOf" srcId="{10D22464-1971-4F3F-9153-5C4FEE6E751E}" destId="{6211ADA1-03E9-475B-9BC7-AC6274FE396A}" srcOrd="3" destOrd="0" presId="urn:microsoft.com/office/officeart/2008/layout/LinedList"/>
    <dgm:cxn modelId="{CE822E3D-8106-4272-A293-9BCEE6B040EE}" type="presParOf" srcId="{6211ADA1-03E9-475B-9BC7-AC6274FE396A}" destId="{D2DA0D6C-6920-432B-A006-13378322E5CF}" srcOrd="0" destOrd="0" presId="urn:microsoft.com/office/officeart/2008/layout/LinedList"/>
    <dgm:cxn modelId="{35EBCCFF-D2A0-4F25-98C3-B089DA091A20}" type="presParOf" srcId="{6211ADA1-03E9-475B-9BC7-AC6274FE396A}" destId="{7EC52276-8792-461E-839D-220C382DE414}" srcOrd="1" destOrd="0" presId="urn:microsoft.com/office/officeart/2008/layout/LinedList"/>
    <dgm:cxn modelId="{F7182F5C-0B27-413A-BFAD-440FB6A94D46}" type="presParOf" srcId="{7EC52276-8792-461E-839D-220C382DE414}" destId="{546871B2-82FE-4541-BA51-A1EF10C011FB}" srcOrd="0" destOrd="0" presId="urn:microsoft.com/office/officeart/2008/layout/LinedList"/>
    <dgm:cxn modelId="{1010B7D0-C85F-4CF1-B83C-9961CA175450}" type="presParOf" srcId="{7EC52276-8792-461E-839D-220C382DE414}" destId="{1ED9B9E5-ADD2-4534-A3D6-500519623F67}" srcOrd="1" destOrd="0" presId="urn:microsoft.com/office/officeart/2008/layout/LinedList"/>
    <dgm:cxn modelId="{4CBCBA1B-E2AE-47D2-85C2-D0A8B60BAAA1}" type="presParOf" srcId="{1ED9B9E5-ADD2-4534-A3D6-500519623F67}" destId="{31D10DC2-6A85-4FFF-8829-DE0C9A67AEFD}" srcOrd="0" destOrd="0" presId="urn:microsoft.com/office/officeart/2008/layout/LinedList"/>
    <dgm:cxn modelId="{135E70DD-F1A1-4E6F-B192-CB441E73E786}" type="presParOf" srcId="{1ED9B9E5-ADD2-4534-A3D6-500519623F67}" destId="{03AD602E-E341-43FA-8323-3C154265A03B}" srcOrd="1" destOrd="0" presId="urn:microsoft.com/office/officeart/2008/layout/LinedList"/>
    <dgm:cxn modelId="{E0A836CF-7894-4F34-A768-198D1831988A}" type="presParOf" srcId="{1ED9B9E5-ADD2-4534-A3D6-500519623F67}" destId="{D2641F67-6993-40B5-8262-32EA1C8E9915}" srcOrd="2" destOrd="0" presId="urn:microsoft.com/office/officeart/2008/layout/LinedList"/>
    <dgm:cxn modelId="{2AED9E09-1EB4-47C0-AADE-5F44F4BF7C63}" type="presParOf" srcId="{7EC52276-8792-461E-839D-220C382DE414}" destId="{6405B70A-4365-4E9D-A871-BE5FAD0222B9}" srcOrd="2" destOrd="0" presId="urn:microsoft.com/office/officeart/2008/layout/LinedList"/>
    <dgm:cxn modelId="{35620E6A-3774-4C90-927B-99F2FDF0A34F}" type="presParOf" srcId="{7EC52276-8792-461E-839D-220C382DE414}" destId="{633B200B-0396-45CB-97A4-E6C213AB4F06}" srcOrd="3" destOrd="0" presId="urn:microsoft.com/office/officeart/2008/layout/LinedList"/>
    <dgm:cxn modelId="{24010080-3297-4AFB-9215-261111454192}" type="presParOf" srcId="{7EC52276-8792-461E-839D-220C382DE414}" destId="{DBB9FE2F-E144-40C5-95A4-2632AA55D64B}" srcOrd="4" destOrd="0" presId="urn:microsoft.com/office/officeart/2008/layout/LinedList"/>
    <dgm:cxn modelId="{94166346-5A1B-4934-99B5-4F9847D0118B}" type="presParOf" srcId="{DBB9FE2F-E144-40C5-95A4-2632AA55D64B}" destId="{8AFA89B8-AB6D-466D-8F02-D6A8225984B9}" srcOrd="0" destOrd="0" presId="urn:microsoft.com/office/officeart/2008/layout/LinedList"/>
    <dgm:cxn modelId="{6D141799-8CBB-4ED9-96B2-C77F90430638}" type="presParOf" srcId="{DBB9FE2F-E144-40C5-95A4-2632AA55D64B}" destId="{982EC141-3015-411C-ACA7-3556505D9C96}" srcOrd="1" destOrd="0" presId="urn:microsoft.com/office/officeart/2008/layout/LinedList"/>
    <dgm:cxn modelId="{AE8AF6B6-3EAB-4BA7-BB0E-ED71FCC942C2}" type="presParOf" srcId="{DBB9FE2F-E144-40C5-95A4-2632AA55D64B}" destId="{F4A7C279-64E3-4095-AB44-3A69D7DF521D}" srcOrd="2" destOrd="0" presId="urn:microsoft.com/office/officeart/2008/layout/LinedList"/>
    <dgm:cxn modelId="{862F6CE8-2326-4DB2-AF18-428533343509}" type="presParOf" srcId="{7EC52276-8792-461E-839D-220C382DE414}" destId="{63B57F23-5B8C-4F55-A0A3-FC33ADA4836F}" srcOrd="5" destOrd="0" presId="urn:microsoft.com/office/officeart/2008/layout/LinedList"/>
    <dgm:cxn modelId="{338D1C0A-A2C1-4E3A-9F23-477224969378}" type="presParOf" srcId="{7EC52276-8792-461E-839D-220C382DE414}" destId="{12014436-E69A-4C0F-BE8D-2203FDD122FD}" srcOrd="6" destOrd="0" presId="urn:microsoft.com/office/officeart/2008/layout/LinedList"/>
    <dgm:cxn modelId="{F596D236-EF39-42B3-9D73-F04F739B6EDB}" type="presParOf" srcId="{7EC52276-8792-461E-839D-220C382DE414}" destId="{57C1B0A9-8EEF-40EF-A835-D02F0E694E3D}" srcOrd="7" destOrd="0" presId="urn:microsoft.com/office/officeart/2008/layout/LinedList"/>
    <dgm:cxn modelId="{B87C6A0B-23F4-488C-A383-21B2156367ED}" type="presParOf" srcId="{57C1B0A9-8EEF-40EF-A835-D02F0E694E3D}" destId="{D870EB5D-78AC-47AA-8ACD-AD89FE6A869B}" srcOrd="0" destOrd="0" presId="urn:microsoft.com/office/officeart/2008/layout/LinedList"/>
    <dgm:cxn modelId="{C973138D-485C-4CA5-BC3B-F02403F9AFCF}" type="presParOf" srcId="{57C1B0A9-8EEF-40EF-A835-D02F0E694E3D}" destId="{02E8DB5A-DF75-470C-AFF3-46854D013FFA}" srcOrd="1" destOrd="0" presId="urn:microsoft.com/office/officeart/2008/layout/LinedList"/>
    <dgm:cxn modelId="{9C8B43FD-DA2B-4493-BE04-3CE14F2DC728}" type="presParOf" srcId="{57C1B0A9-8EEF-40EF-A835-D02F0E694E3D}" destId="{407ED5A4-2640-40C1-A11B-40F1DBBC925C}" srcOrd="2" destOrd="0" presId="urn:microsoft.com/office/officeart/2008/layout/LinedList"/>
    <dgm:cxn modelId="{3E1B1BAA-AC2D-43B8-9851-76C3B3B1C5A6}" type="presParOf" srcId="{7EC52276-8792-461E-839D-220C382DE414}" destId="{9899D93F-0661-4D20-A61D-95C5E9E6EB07}" srcOrd="8" destOrd="0" presId="urn:microsoft.com/office/officeart/2008/layout/LinedList"/>
    <dgm:cxn modelId="{1785FFFE-E3AF-4EB7-A940-2ACE96DD524E}" type="presParOf" srcId="{7EC52276-8792-461E-839D-220C382DE414}" destId="{E0102355-D7BD-4FF5-9039-3E59773122F8}" srcOrd="9" destOrd="0" presId="urn:microsoft.com/office/officeart/2008/layout/LinedList"/>
    <dgm:cxn modelId="{D5FCAD68-1040-4B96-A8F4-13F4B12493A6}" type="presParOf" srcId="{7EC52276-8792-461E-839D-220C382DE414}" destId="{F8DB15F2-888D-4647-A424-39831BDEDFA6}" srcOrd="10" destOrd="0" presId="urn:microsoft.com/office/officeart/2008/layout/LinedList"/>
    <dgm:cxn modelId="{FC400E58-F348-4D59-B77D-CAFA2DF1FC01}" type="presParOf" srcId="{F8DB15F2-888D-4647-A424-39831BDEDFA6}" destId="{BBC9AEB5-3FA3-46D6-B3D8-44517C0657F6}" srcOrd="0" destOrd="0" presId="urn:microsoft.com/office/officeart/2008/layout/LinedList"/>
    <dgm:cxn modelId="{3C6E1365-97D2-42B6-912C-902E64AE45F8}" type="presParOf" srcId="{F8DB15F2-888D-4647-A424-39831BDEDFA6}" destId="{9B3B6F23-99AB-4CD4-B97A-18AAD339D0AC}" srcOrd="1" destOrd="0" presId="urn:microsoft.com/office/officeart/2008/layout/LinedList"/>
    <dgm:cxn modelId="{23C876DA-C9B2-44AA-AB6B-83A635454478}" type="presParOf" srcId="{F8DB15F2-888D-4647-A424-39831BDEDFA6}" destId="{3A0B6DBF-4ACC-4183-9755-2BCB11068CFD}" srcOrd="2" destOrd="0" presId="urn:microsoft.com/office/officeart/2008/layout/LinedList"/>
    <dgm:cxn modelId="{25B1A556-34DC-461A-885A-CC1370326E6D}" type="presParOf" srcId="{7EC52276-8792-461E-839D-220C382DE414}" destId="{CF1BDF8B-7C1C-4B90-A5F4-98827DF6A14A}" srcOrd="11" destOrd="0" presId="urn:microsoft.com/office/officeart/2008/layout/LinedList"/>
    <dgm:cxn modelId="{842BEBA7-2824-4E09-AB2D-AF9D1986DF70}" type="presParOf" srcId="{7EC52276-8792-461E-839D-220C382DE414}" destId="{EBA73C8D-3395-4D36-992D-2892A9D627E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7D5CCC-6153-4DA6-A0FC-D2266390B70B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6C48552-2CB6-4FDB-8A7C-86862FB0CB73}">
      <dgm:prSet phldrT="[Текст]"/>
      <dgm:spPr/>
      <dgm:t>
        <a:bodyPr/>
        <a:lstStyle/>
        <a:p>
          <a:r>
            <a:rPr lang="ru-RU" dirty="0" smtClean="0"/>
            <a:t>Режим общедоступной информации</a:t>
          </a:r>
          <a:endParaRPr lang="ru-RU" dirty="0"/>
        </a:p>
      </dgm:t>
    </dgm:pt>
    <dgm:pt modelId="{80BE180D-10FA-4624-BA50-8472473A99D2}" type="parTrans" cxnId="{B0A01CC2-FA45-4189-9976-25E1F11E3405}">
      <dgm:prSet/>
      <dgm:spPr/>
      <dgm:t>
        <a:bodyPr/>
        <a:lstStyle/>
        <a:p>
          <a:endParaRPr lang="ru-RU"/>
        </a:p>
      </dgm:t>
    </dgm:pt>
    <dgm:pt modelId="{E9AF8D2B-2DE4-4F4A-B429-FECD7A1F97A1}" type="sibTrans" cxnId="{B0A01CC2-FA45-4189-9976-25E1F11E3405}">
      <dgm:prSet/>
      <dgm:spPr/>
      <dgm:t>
        <a:bodyPr/>
        <a:lstStyle/>
        <a:p>
          <a:endParaRPr lang="ru-RU"/>
        </a:p>
      </dgm:t>
    </dgm:pt>
    <dgm:pt modelId="{EDCB5B50-985A-4677-AF09-64E152331A76}">
      <dgm:prSet phldrT="[Текст]"/>
      <dgm:spPr/>
      <dgm:t>
        <a:bodyPr/>
        <a:lstStyle/>
        <a:p>
          <a:r>
            <a:rPr lang="ru-RU" dirty="0" smtClean="0"/>
            <a:t>Режим ограниченного доступа к информации</a:t>
          </a:r>
          <a:endParaRPr lang="ru-RU" dirty="0"/>
        </a:p>
      </dgm:t>
    </dgm:pt>
    <dgm:pt modelId="{5AE0C167-ACF4-447B-88BA-7604F50015C6}" type="parTrans" cxnId="{B2FB97A2-35BB-494B-9809-9F2477E5255A}">
      <dgm:prSet/>
      <dgm:spPr/>
      <dgm:t>
        <a:bodyPr/>
        <a:lstStyle/>
        <a:p>
          <a:endParaRPr lang="ru-RU"/>
        </a:p>
      </dgm:t>
    </dgm:pt>
    <dgm:pt modelId="{A06B3000-92EE-4567-8256-C1BCE95D8388}" type="sibTrans" cxnId="{B2FB97A2-35BB-494B-9809-9F2477E5255A}">
      <dgm:prSet/>
      <dgm:spPr/>
      <dgm:t>
        <a:bodyPr/>
        <a:lstStyle/>
        <a:p>
          <a:endParaRPr lang="ru-RU"/>
        </a:p>
      </dgm:t>
    </dgm:pt>
    <dgm:pt modelId="{97754276-F0D0-4BA8-A26E-756525571CDF}" type="pres">
      <dgm:prSet presAssocID="{BA7D5CCC-6153-4DA6-A0FC-D2266390B70B}" presName="linear" presStyleCnt="0">
        <dgm:presLayoutVars>
          <dgm:animLvl val="lvl"/>
          <dgm:resizeHandles val="exact"/>
        </dgm:presLayoutVars>
      </dgm:prSet>
      <dgm:spPr/>
    </dgm:pt>
    <dgm:pt modelId="{D241C2E5-738B-48B6-AF50-CDF485A26B65}" type="pres">
      <dgm:prSet presAssocID="{26C48552-2CB6-4FDB-8A7C-86862FB0CB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57A244-A9DB-49C5-A54B-0D686510A6F4}" type="pres">
      <dgm:prSet presAssocID="{E9AF8D2B-2DE4-4F4A-B429-FECD7A1F97A1}" presName="spacer" presStyleCnt="0"/>
      <dgm:spPr/>
    </dgm:pt>
    <dgm:pt modelId="{5BBA7897-1495-4AD1-B520-2C90047E9438}" type="pres">
      <dgm:prSet presAssocID="{EDCB5B50-985A-4677-AF09-64E152331A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361C291-41AC-4DC1-9670-F24976E11888}" type="presOf" srcId="{EDCB5B50-985A-4677-AF09-64E152331A76}" destId="{5BBA7897-1495-4AD1-B520-2C90047E9438}" srcOrd="0" destOrd="0" presId="urn:microsoft.com/office/officeart/2005/8/layout/vList2"/>
    <dgm:cxn modelId="{E05CF491-0453-4E09-B3AC-CDAB13DE8DDE}" type="presOf" srcId="{BA7D5CCC-6153-4DA6-A0FC-D2266390B70B}" destId="{97754276-F0D0-4BA8-A26E-756525571CDF}" srcOrd="0" destOrd="0" presId="urn:microsoft.com/office/officeart/2005/8/layout/vList2"/>
    <dgm:cxn modelId="{361766BC-CAD4-462A-B657-EF613FB9154E}" type="presOf" srcId="{26C48552-2CB6-4FDB-8A7C-86862FB0CB73}" destId="{D241C2E5-738B-48B6-AF50-CDF485A26B65}" srcOrd="0" destOrd="0" presId="urn:microsoft.com/office/officeart/2005/8/layout/vList2"/>
    <dgm:cxn modelId="{B2FB97A2-35BB-494B-9809-9F2477E5255A}" srcId="{BA7D5CCC-6153-4DA6-A0FC-D2266390B70B}" destId="{EDCB5B50-985A-4677-AF09-64E152331A76}" srcOrd="1" destOrd="0" parTransId="{5AE0C167-ACF4-447B-88BA-7604F50015C6}" sibTransId="{A06B3000-92EE-4567-8256-C1BCE95D8388}"/>
    <dgm:cxn modelId="{B0A01CC2-FA45-4189-9976-25E1F11E3405}" srcId="{BA7D5CCC-6153-4DA6-A0FC-D2266390B70B}" destId="{26C48552-2CB6-4FDB-8A7C-86862FB0CB73}" srcOrd="0" destOrd="0" parTransId="{80BE180D-10FA-4624-BA50-8472473A99D2}" sibTransId="{E9AF8D2B-2DE4-4F4A-B429-FECD7A1F97A1}"/>
    <dgm:cxn modelId="{874899FF-9834-4B76-A7FF-523BBF5D6DD0}" type="presParOf" srcId="{97754276-F0D0-4BA8-A26E-756525571CDF}" destId="{D241C2E5-738B-48B6-AF50-CDF485A26B65}" srcOrd="0" destOrd="0" presId="urn:microsoft.com/office/officeart/2005/8/layout/vList2"/>
    <dgm:cxn modelId="{F1B4505A-017E-4283-A28A-DA75A342CB4F}" type="presParOf" srcId="{97754276-F0D0-4BA8-A26E-756525571CDF}" destId="{1457A244-A9DB-49C5-A54B-0D686510A6F4}" srcOrd="1" destOrd="0" presId="urn:microsoft.com/office/officeart/2005/8/layout/vList2"/>
    <dgm:cxn modelId="{D7E7DFD8-7C50-43C3-AACB-C8D1E302B45C}" type="presParOf" srcId="{97754276-F0D0-4BA8-A26E-756525571CDF}" destId="{5BBA7897-1495-4AD1-B520-2C90047E943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9F1439-C548-45F3-A50D-7DA5EDE79E6B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A8839E-B9D6-4E3B-B552-3DDB148C468B}">
      <dgm:prSet phldrT="[Текст]"/>
      <dgm:spPr/>
      <dgm:t>
        <a:bodyPr/>
        <a:lstStyle/>
        <a:p>
          <a:r>
            <a:rPr lang="ru-RU" dirty="0" smtClean="0"/>
            <a:t>Государственная тайна</a:t>
          </a:r>
          <a:endParaRPr lang="ru-RU" dirty="0"/>
        </a:p>
      </dgm:t>
    </dgm:pt>
    <dgm:pt modelId="{919DFBF4-1DBA-4F91-9B80-FFED5AD8444F}" type="parTrans" cxnId="{F8EDB24D-953A-4811-A2ED-7788B2BF9BD4}">
      <dgm:prSet/>
      <dgm:spPr/>
      <dgm:t>
        <a:bodyPr/>
        <a:lstStyle/>
        <a:p>
          <a:endParaRPr lang="ru-RU"/>
        </a:p>
      </dgm:t>
    </dgm:pt>
    <dgm:pt modelId="{575240A3-D2B2-43FD-8067-199FE44642B4}" type="sibTrans" cxnId="{F8EDB24D-953A-4811-A2ED-7788B2BF9BD4}">
      <dgm:prSet/>
      <dgm:spPr/>
      <dgm:t>
        <a:bodyPr/>
        <a:lstStyle/>
        <a:p>
          <a:endParaRPr lang="ru-RU"/>
        </a:p>
      </dgm:t>
    </dgm:pt>
    <dgm:pt modelId="{A87AFD41-1DF5-4F12-93A1-43A8F504054E}">
      <dgm:prSet phldrT="[Текст]"/>
      <dgm:spPr/>
      <dgm:t>
        <a:bodyPr/>
        <a:lstStyle/>
        <a:p>
          <a:r>
            <a:rPr lang="ru-RU" dirty="0" smtClean="0"/>
            <a:t>Коммерческая тайна</a:t>
          </a:r>
          <a:endParaRPr lang="ru-RU" dirty="0"/>
        </a:p>
      </dgm:t>
    </dgm:pt>
    <dgm:pt modelId="{5D5D8438-A180-45AA-8B6D-DC18EAB8F704}" type="parTrans" cxnId="{7A893EE7-73C0-4B60-A01D-5DBDA904FED5}">
      <dgm:prSet/>
      <dgm:spPr/>
      <dgm:t>
        <a:bodyPr/>
        <a:lstStyle/>
        <a:p>
          <a:endParaRPr lang="ru-RU"/>
        </a:p>
      </dgm:t>
    </dgm:pt>
    <dgm:pt modelId="{91E44E2A-18F6-458D-9C5B-25012434FBB0}" type="sibTrans" cxnId="{7A893EE7-73C0-4B60-A01D-5DBDA904FED5}">
      <dgm:prSet/>
      <dgm:spPr/>
      <dgm:t>
        <a:bodyPr/>
        <a:lstStyle/>
        <a:p>
          <a:endParaRPr lang="ru-RU"/>
        </a:p>
      </dgm:t>
    </dgm:pt>
    <dgm:pt modelId="{EDD1A1CC-B389-42A7-841E-8F57373184C9}">
      <dgm:prSet phldrT="[Текст]"/>
      <dgm:spPr/>
      <dgm:t>
        <a:bodyPr/>
        <a:lstStyle/>
        <a:p>
          <a:r>
            <a:rPr lang="ru-RU" dirty="0" smtClean="0"/>
            <a:t>Служебная тайна</a:t>
          </a:r>
          <a:endParaRPr lang="ru-RU" dirty="0"/>
        </a:p>
      </dgm:t>
    </dgm:pt>
    <dgm:pt modelId="{0B6F6400-9B49-4D9D-86EE-F69B6C311F4C}" type="parTrans" cxnId="{ABC24AD5-2581-46C1-8E10-C0A42226DAEC}">
      <dgm:prSet/>
      <dgm:spPr/>
      <dgm:t>
        <a:bodyPr/>
        <a:lstStyle/>
        <a:p>
          <a:endParaRPr lang="ru-RU"/>
        </a:p>
      </dgm:t>
    </dgm:pt>
    <dgm:pt modelId="{CBC79589-F5AA-49EE-854D-D7A36EED047B}" type="sibTrans" cxnId="{ABC24AD5-2581-46C1-8E10-C0A42226DAEC}">
      <dgm:prSet/>
      <dgm:spPr/>
      <dgm:t>
        <a:bodyPr/>
        <a:lstStyle/>
        <a:p>
          <a:endParaRPr lang="ru-RU"/>
        </a:p>
      </dgm:t>
    </dgm:pt>
    <dgm:pt modelId="{546B689B-DCE6-4766-BD77-CF69CF771C54}">
      <dgm:prSet phldrT="[Текст]"/>
      <dgm:spPr/>
      <dgm:t>
        <a:bodyPr/>
        <a:lstStyle/>
        <a:p>
          <a:r>
            <a:rPr lang="ru-RU" dirty="0" smtClean="0"/>
            <a:t>Профессиональная тайна</a:t>
          </a:r>
          <a:endParaRPr lang="ru-RU" dirty="0"/>
        </a:p>
      </dgm:t>
    </dgm:pt>
    <dgm:pt modelId="{D987C298-CCAD-4DE0-9847-B6D2A0A469D6}" type="parTrans" cxnId="{67EC0E4C-1101-489E-8ED1-53BB189E92CA}">
      <dgm:prSet/>
      <dgm:spPr/>
    </dgm:pt>
    <dgm:pt modelId="{49B6749B-0144-4462-8F0C-97C6EB324155}" type="sibTrans" cxnId="{67EC0E4C-1101-489E-8ED1-53BB189E92CA}">
      <dgm:prSet/>
      <dgm:spPr/>
    </dgm:pt>
    <dgm:pt modelId="{D4FF10AD-E7C4-4691-B811-DCA8B571CA8F}">
      <dgm:prSet phldrT="[Текст]"/>
      <dgm:spPr/>
      <dgm:t>
        <a:bodyPr/>
        <a:lstStyle/>
        <a:p>
          <a:r>
            <a:rPr lang="ru-RU" dirty="0" smtClean="0"/>
            <a:t>Информация о личной жизни</a:t>
          </a:r>
          <a:endParaRPr lang="ru-RU" dirty="0"/>
        </a:p>
      </dgm:t>
    </dgm:pt>
    <dgm:pt modelId="{BE007090-2011-4A0B-B5E0-24DAFC71FB65}" type="parTrans" cxnId="{96025B15-3BE6-435D-BD86-11A7708AFCF3}">
      <dgm:prSet/>
      <dgm:spPr/>
    </dgm:pt>
    <dgm:pt modelId="{BD3CE8B6-3B84-4650-BBD5-752C7B6AB84C}" type="sibTrans" cxnId="{96025B15-3BE6-435D-BD86-11A7708AFCF3}">
      <dgm:prSet/>
      <dgm:spPr/>
    </dgm:pt>
    <dgm:pt modelId="{F1D24379-928A-4B6D-B564-418F11498A23}">
      <dgm:prSet phldrT="[Текст]"/>
      <dgm:spPr/>
      <dgm:t>
        <a:bodyPr/>
        <a:lstStyle/>
        <a:p>
          <a:r>
            <a:rPr lang="ru-RU" dirty="0" smtClean="0"/>
            <a:t>Персональные данные</a:t>
          </a:r>
          <a:endParaRPr lang="ru-RU" dirty="0"/>
        </a:p>
      </dgm:t>
    </dgm:pt>
    <dgm:pt modelId="{A2F2C4D5-10A9-44F8-8E4F-7C1D837FF77E}" type="parTrans" cxnId="{E96EF3B3-3246-4FC2-AE8A-DFEFF6A9D91A}">
      <dgm:prSet/>
      <dgm:spPr/>
    </dgm:pt>
    <dgm:pt modelId="{036C1912-6D7F-4B67-8DD9-6E8966EDC072}" type="sibTrans" cxnId="{E96EF3B3-3246-4FC2-AE8A-DFEFF6A9D91A}">
      <dgm:prSet/>
      <dgm:spPr/>
    </dgm:pt>
    <dgm:pt modelId="{3D2B616E-FB5D-41E8-9115-5072C2C64CAB}" type="pres">
      <dgm:prSet presAssocID="{6A9F1439-C548-45F3-A50D-7DA5EDE79E6B}" presName="linear" presStyleCnt="0">
        <dgm:presLayoutVars>
          <dgm:dir/>
          <dgm:animLvl val="lvl"/>
          <dgm:resizeHandles val="exact"/>
        </dgm:presLayoutVars>
      </dgm:prSet>
      <dgm:spPr/>
    </dgm:pt>
    <dgm:pt modelId="{A8A2D0AA-C9A0-4999-AC29-940C028CA1FE}" type="pres">
      <dgm:prSet presAssocID="{96A8839E-B9D6-4E3B-B552-3DDB148C468B}" presName="parentLin" presStyleCnt="0"/>
      <dgm:spPr/>
    </dgm:pt>
    <dgm:pt modelId="{03EA4B7A-E021-4C89-9226-224DD97D6521}" type="pres">
      <dgm:prSet presAssocID="{96A8839E-B9D6-4E3B-B552-3DDB148C468B}" presName="parentLeftMargin" presStyleLbl="node1" presStyleIdx="0" presStyleCnt="6"/>
      <dgm:spPr/>
    </dgm:pt>
    <dgm:pt modelId="{64E15C8E-88C1-405D-B750-2B87586FD945}" type="pres">
      <dgm:prSet presAssocID="{96A8839E-B9D6-4E3B-B552-3DDB148C468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9DACCCB-B083-4065-8437-B0678F505892}" type="pres">
      <dgm:prSet presAssocID="{96A8839E-B9D6-4E3B-B552-3DDB148C468B}" presName="negativeSpace" presStyleCnt="0"/>
      <dgm:spPr/>
    </dgm:pt>
    <dgm:pt modelId="{3BBD964A-4E4C-4741-9BFB-3169E7256D7B}" type="pres">
      <dgm:prSet presAssocID="{96A8839E-B9D6-4E3B-B552-3DDB148C468B}" presName="childText" presStyleLbl="conFgAcc1" presStyleIdx="0" presStyleCnt="6">
        <dgm:presLayoutVars>
          <dgm:bulletEnabled val="1"/>
        </dgm:presLayoutVars>
      </dgm:prSet>
      <dgm:spPr/>
    </dgm:pt>
    <dgm:pt modelId="{17A2D11B-16CF-4D89-8409-62F48AE38A8C}" type="pres">
      <dgm:prSet presAssocID="{575240A3-D2B2-43FD-8067-199FE44642B4}" presName="spaceBetweenRectangles" presStyleCnt="0"/>
      <dgm:spPr/>
    </dgm:pt>
    <dgm:pt modelId="{7E699269-D81A-4B14-997F-C53020F67848}" type="pres">
      <dgm:prSet presAssocID="{A87AFD41-1DF5-4F12-93A1-43A8F504054E}" presName="parentLin" presStyleCnt="0"/>
      <dgm:spPr/>
    </dgm:pt>
    <dgm:pt modelId="{5145E0D8-91BC-43BE-9690-8CDB738A679A}" type="pres">
      <dgm:prSet presAssocID="{A87AFD41-1DF5-4F12-93A1-43A8F504054E}" presName="parentLeftMargin" presStyleLbl="node1" presStyleIdx="0" presStyleCnt="6"/>
      <dgm:spPr/>
    </dgm:pt>
    <dgm:pt modelId="{6A64621F-3F51-4924-95BE-2535998B2364}" type="pres">
      <dgm:prSet presAssocID="{A87AFD41-1DF5-4F12-93A1-43A8F504054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46AEA-5CBC-4FA1-A382-3765B68DA772}" type="pres">
      <dgm:prSet presAssocID="{A87AFD41-1DF5-4F12-93A1-43A8F504054E}" presName="negativeSpace" presStyleCnt="0"/>
      <dgm:spPr/>
    </dgm:pt>
    <dgm:pt modelId="{E442B01C-5987-4D4C-8880-376E2A7605AB}" type="pres">
      <dgm:prSet presAssocID="{A87AFD41-1DF5-4F12-93A1-43A8F504054E}" presName="childText" presStyleLbl="conFgAcc1" presStyleIdx="1" presStyleCnt="6">
        <dgm:presLayoutVars>
          <dgm:bulletEnabled val="1"/>
        </dgm:presLayoutVars>
      </dgm:prSet>
      <dgm:spPr/>
    </dgm:pt>
    <dgm:pt modelId="{17D671C3-288F-4D11-81AF-9410EE9ACBEB}" type="pres">
      <dgm:prSet presAssocID="{91E44E2A-18F6-458D-9C5B-25012434FBB0}" presName="spaceBetweenRectangles" presStyleCnt="0"/>
      <dgm:spPr/>
    </dgm:pt>
    <dgm:pt modelId="{134673B3-9A84-431B-850C-75CE3EF95F8C}" type="pres">
      <dgm:prSet presAssocID="{EDD1A1CC-B389-42A7-841E-8F57373184C9}" presName="parentLin" presStyleCnt="0"/>
      <dgm:spPr/>
    </dgm:pt>
    <dgm:pt modelId="{54DC7A3D-DD21-4C82-A628-5F052F117DBD}" type="pres">
      <dgm:prSet presAssocID="{EDD1A1CC-B389-42A7-841E-8F57373184C9}" presName="parentLeftMargin" presStyleLbl="node1" presStyleIdx="1" presStyleCnt="6"/>
      <dgm:spPr/>
    </dgm:pt>
    <dgm:pt modelId="{F3C94120-F3CE-4A25-AF36-0285995B8843}" type="pres">
      <dgm:prSet presAssocID="{EDD1A1CC-B389-42A7-841E-8F57373184C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0D5F74D-8410-4FC2-B199-9D5D061FF149}" type="pres">
      <dgm:prSet presAssocID="{EDD1A1CC-B389-42A7-841E-8F57373184C9}" presName="negativeSpace" presStyleCnt="0"/>
      <dgm:spPr/>
    </dgm:pt>
    <dgm:pt modelId="{E14FC1D8-4FC7-459B-B6E7-F0FCC257C10F}" type="pres">
      <dgm:prSet presAssocID="{EDD1A1CC-B389-42A7-841E-8F57373184C9}" presName="childText" presStyleLbl="conFgAcc1" presStyleIdx="2" presStyleCnt="6">
        <dgm:presLayoutVars>
          <dgm:bulletEnabled val="1"/>
        </dgm:presLayoutVars>
      </dgm:prSet>
      <dgm:spPr/>
    </dgm:pt>
    <dgm:pt modelId="{66912DE3-BC1B-4324-8446-32FA4CA1E91C}" type="pres">
      <dgm:prSet presAssocID="{CBC79589-F5AA-49EE-854D-D7A36EED047B}" presName="spaceBetweenRectangles" presStyleCnt="0"/>
      <dgm:spPr/>
    </dgm:pt>
    <dgm:pt modelId="{FF5299A6-7C80-42C7-9DB2-5C8AD8E38136}" type="pres">
      <dgm:prSet presAssocID="{546B689B-DCE6-4766-BD77-CF69CF771C54}" presName="parentLin" presStyleCnt="0"/>
      <dgm:spPr/>
    </dgm:pt>
    <dgm:pt modelId="{9119C38D-05B8-4499-AD5B-63FD1C4ECAB1}" type="pres">
      <dgm:prSet presAssocID="{546B689B-DCE6-4766-BD77-CF69CF771C54}" presName="parentLeftMargin" presStyleLbl="node1" presStyleIdx="2" presStyleCnt="6"/>
      <dgm:spPr/>
    </dgm:pt>
    <dgm:pt modelId="{C9646601-6392-41B6-8198-E62376213B0E}" type="pres">
      <dgm:prSet presAssocID="{546B689B-DCE6-4766-BD77-CF69CF771C5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4DD81FC-069A-4527-8E6A-9C2321B0A9FC}" type="pres">
      <dgm:prSet presAssocID="{546B689B-DCE6-4766-BD77-CF69CF771C54}" presName="negativeSpace" presStyleCnt="0"/>
      <dgm:spPr/>
    </dgm:pt>
    <dgm:pt modelId="{7A9EE058-7FAA-44B0-B477-3C3308402764}" type="pres">
      <dgm:prSet presAssocID="{546B689B-DCE6-4766-BD77-CF69CF771C54}" presName="childText" presStyleLbl="conFgAcc1" presStyleIdx="3" presStyleCnt="6">
        <dgm:presLayoutVars>
          <dgm:bulletEnabled val="1"/>
        </dgm:presLayoutVars>
      </dgm:prSet>
      <dgm:spPr/>
    </dgm:pt>
    <dgm:pt modelId="{C6203EF9-FD3B-4A58-9AE0-C8D22619C3E2}" type="pres">
      <dgm:prSet presAssocID="{49B6749B-0144-4462-8F0C-97C6EB324155}" presName="spaceBetweenRectangles" presStyleCnt="0"/>
      <dgm:spPr/>
    </dgm:pt>
    <dgm:pt modelId="{E77E5F38-0DFC-41E8-8346-C8233C67A470}" type="pres">
      <dgm:prSet presAssocID="{D4FF10AD-E7C4-4691-B811-DCA8B571CA8F}" presName="parentLin" presStyleCnt="0"/>
      <dgm:spPr/>
    </dgm:pt>
    <dgm:pt modelId="{7E29D4EA-F84E-436D-B28F-E3835719061A}" type="pres">
      <dgm:prSet presAssocID="{D4FF10AD-E7C4-4691-B811-DCA8B571CA8F}" presName="parentLeftMargin" presStyleLbl="node1" presStyleIdx="3" presStyleCnt="6"/>
      <dgm:spPr/>
    </dgm:pt>
    <dgm:pt modelId="{E0C21655-4790-4884-A52F-36E3A444D54C}" type="pres">
      <dgm:prSet presAssocID="{D4FF10AD-E7C4-4691-B811-DCA8B571CA8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0376896-2A1D-4DCE-B1ED-75F11A5B7816}" type="pres">
      <dgm:prSet presAssocID="{D4FF10AD-E7C4-4691-B811-DCA8B571CA8F}" presName="negativeSpace" presStyleCnt="0"/>
      <dgm:spPr/>
    </dgm:pt>
    <dgm:pt modelId="{DFC55090-DD7A-4206-9BDE-8A8BAEB346AC}" type="pres">
      <dgm:prSet presAssocID="{D4FF10AD-E7C4-4691-B811-DCA8B571CA8F}" presName="childText" presStyleLbl="conFgAcc1" presStyleIdx="4" presStyleCnt="6">
        <dgm:presLayoutVars>
          <dgm:bulletEnabled val="1"/>
        </dgm:presLayoutVars>
      </dgm:prSet>
      <dgm:spPr/>
    </dgm:pt>
    <dgm:pt modelId="{301ECEB7-DB9D-4528-83DD-92F102AAC13C}" type="pres">
      <dgm:prSet presAssocID="{BD3CE8B6-3B84-4650-BBD5-752C7B6AB84C}" presName="spaceBetweenRectangles" presStyleCnt="0"/>
      <dgm:spPr/>
    </dgm:pt>
    <dgm:pt modelId="{B849D6A3-14B4-425E-A56A-650259988A6E}" type="pres">
      <dgm:prSet presAssocID="{F1D24379-928A-4B6D-B564-418F11498A23}" presName="parentLin" presStyleCnt="0"/>
      <dgm:spPr/>
    </dgm:pt>
    <dgm:pt modelId="{A226F908-6E36-41DB-B17F-E7FA1BD58901}" type="pres">
      <dgm:prSet presAssocID="{F1D24379-928A-4B6D-B564-418F11498A23}" presName="parentLeftMargin" presStyleLbl="node1" presStyleIdx="4" presStyleCnt="6"/>
      <dgm:spPr/>
    </dgm:pt>
    <dgm:pt modelId="{CF4B0460-E30A-4908-A131-E5693E6AF36C}" type="pres">
      <dgm:prSet presAssocID="{F1D24379-928A-4B6D-B564-418F11498A2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A3AB4232-9FA5-4C31-9C97-C9B2C06B247D}" type="pres">
      <dgm:prSet presAssocID="{F1D24379-928A-4B6D-B564-418F11498A23}" presName="negativeSpace" presStyleCnt="0"/>
      <dgm:spPr/>
    </dgm:pt>
    <dgm:pt modelId="{D563AA36-ABC5-470F-9DAC-7A725EA8D01D}" type="pres">
      <dgm:prSet presAssocID="{F1D24379-928A-4B6D-B564-418F11498A2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6025B15-3BE6-435D-BD86-11A7708AFCF3}" srcId="{6A9F1439-C548-45F3-A50D-7DA5EDE79E6B}" destId="{D4FF10AD-E7C4-4691-B811-DCA8B571CA8F}" srcOrd="4" destOrd="0" parTransId="{BE007090-2011-4A0B-B5E0-24DAFC71FB65}" sibTransId="{BD3CE8B6-3B84-4650-BBD5-752C7B6AB84C}"/>
    <dgm:cxn modelId="{2DAF2333-A7F2-47B4-92BF-2B9FA920283A}" type="presOf" srcId="{F1D24379-928A-4B6D-B564-418F11498A23}" destId="{CF4B0460-E30A-4908-A131-E5693E6AF36C}" srcOrd="1" destOrd="0" presId="urn:microsoft.com/office/officeart/2005/8/layout/list1"/>
    <dgm:cxn modelId="{9916F9AC-84A1-4E22-ACBF-8F19705C0033}" type="presOf" srcId="{EDD1A1CC-B389-42A7-841E-8F57373184C9}" destId="{54DC7A3D-DD21-4C82-A628-5F052F117DBD}" srcOrd="0" destOrd="0" presId="urn:microsoft.com/office/officeart/2005/8/layout/list1"/>
    <dgm:cxn modelId="{9BF9FE9D-A809-43E6-870C-3159ED3A7F74}" type="presOf" srcId="{EDD1A1CC-B389-42A7-841E-8F57373184C9}" destId="{F3C94120-F3CE-4A25-AF36-0285995B8843}" srcOrd="1" destOrd="0" presId="urn:microsoft.com/office/officeart/2005/8/layout/list1"/>
    <dgm:cxn modelId="{CA0E6AA9-69C3-4195-BFED-4188967D74EA}" type="presOf" srcId="{A87AFD41-1DF5-4F12-93A1-43A8F504054E}" destId="{5145E0D8-91BC-43BE-9690-8CDB738A679A}" srcOrd="0" destOrd="0" presId="urn:microsoft.com/office/officeart/2005/8/layout/list1"/>
    <dgm:cxn modelId="{7A893EE7-73C0-4B60-A01D-5DBDA904FED5}" srcId="{6A9F1439-C548-45F3-A50D-7DA5EDE79E6B}" destId="{A87AFD41-1DF5-4F12-93A1-43A8F504054E}" srcOrd="1" destOrd="0" parTransId="{5D5D8438-A180-45AA-8B6D-DC18EAB8F704}" sibTransId="{91E44E2A-18F6-458D-9C5B-25012434FBB0}"/>
    <dgm:cxn modelId="{5D69DD48-2D4C-4F39-91A2-28FEAA92598F}" type="presOf" srcId="{96A8839E-B9D6-4E3B-B552-3DDB148C468B}" destId="{03EA4B7A-E021-4C89-9226-224DD97D6521}" srcOrd="0" destOrd="0" presId="urn:microsoft.com/office/officeart/2005/8/layout/list1"/>
    <dgm:cxn modelId="{994C12EE-BBD1-442B-8BB6-B181112C4AC4}" type="presOf" srcId="{D4FF10AD-E7C4-4691-B811-DCA8B571CA8F}" destId="{7E29D4EA-F84E-436D-B28F-E3835719061A}" srcOrd="0" destOrd="0" presId="urn:microsoft.com/office/officeart/2005/8/layout/list1"/>
    <dgm:cxn modelId="{95ED69E0-E72D-4EF7-93E6-BF45882C0254}" type="presOf" srcId="{6A9F1439-C548-45F3-A50D-7DA5EDE79E6B}" destId="{3D2B616E-FB5D-41E8-9115-5072C2C64CAB}" srcOrd="0" destOrd="0" presId="urn:microsoft.com/office/officeart/2005/8/layout/list1"/>
    <dgm:cxn modelId="{F8EDB24D-953A-4811-A2ED-7788B2BF9BD4}" srcId="{6A9F1439-C548-45F3-A50D-7DA5EDE79E6B}" destId="{96A8839E-B9D6-4E3B-B552-3DDB148C468B}" srcOrd="0" destOrd="0" parTransId="{919DFBF4-1DBA-4F91-9B80-FFED5AD8444F}" sibTransId="{575240A3-D2B2-43FD-8067-199FE44642B4}"/>
    <dgm:cxn modelId="{082C5034-E98A-49F1-8143-FBD9E822132E}" type="presOf" srcId="{D4FF10AD-E7C4-4691-B811-DCA8B571CA8F}" destId="{E0C21655-4790-4884-A52F-36E3A444D54C}" srcOrd="1" destOrd="0" presId="urn:microsoft.com/office/officeart/2005/8/layout/list1"/>
    <dgm:cxn modelId="{10CF831E-EA99-45A1-8E2B-8A0DB45F58E1}" type="presOf" srcId="{A87AFD41-1DF5-4F12-93A1-43A8F504054E}" destId="{6A64621F-3F51-4924-95BE-2535998B2364}" srcOrd="1" destOrd="0" presId="urn:microsoft.com/office/officeart/2005/8/layout/list1"/>
    <dgm:cxn modelId="{FC707597-33B4-46D9-BADE-B0A7483A6B62}" type="presOf" srcId="{96A8839E-B9D6-4E3B-B552-3DDB148C468B}" destId="{64E15C8E-88C1-405D-B750-2B87586FD945}" srcOrd="1" destOrd="0" presId="urn:microsoft.com/office/officeart/2005/8/layout/list1"/>
    <dgm:cxn modelId="{67EC0E4C-1101-489E-8ED1-53BB189E92CA}" srcId="{6A9F1439-C548-45F3-A50D-7DA5EDE79E6B}" destId="{546B689B-DCE6-4766-BD77-CF69CF771C54}" srcOrd="3" destOrd="0" parTransId="{D987C298-CCAD-4DE0-9847-B6D2A0A469D6}" sibTransId="{49B6749B-0144-4462-8F0C-97C6EB324155}"/>
    <dgm:cxn modelId="{E96EF3B3-3246-4FC2-AE8A-DFEFF6A9D91A}" srcId="{6A9F1439-C548-45F3-A50D-7DA5EDE79E6B}" destId="{F1D24379-928A-4B6D-B564-418F11498A23}" srcOrd="5" destOrd="0" parTransId="{A2F2C4D5-10A9-44F8-8E4F-7C1D837FF77E}" sibTransId="{036C1912-6D7F-4B67-8DD9-6E8966EDC072}"/>
    <dgm:cxn modelId="{CE4A5846-CD1E-46BE-9F5E-734016C43A07}" type="presOf" srcId="{546B689B-DCE6-4766-BD77-CF69CF771C54}" destId="{9119C38D-05B8-4499-AD5B-63FD1C4ECAB1}" srcOrd="0" destOrd="0" presId="urn:microsoft.com/office/officeart/2005/8/layout/list1"/>
    <dgm:cxn modelId="{ABC24AD5-2581-46C1-8E10-C0A42226DAEC}" srcId="{6A9F1439-C548-45F3-A50D-7DA5EDE79E6B}" destId="{EDD1A1CC-B389-42A7-841E-8F57373184C9}" srcOrd="2" destOrd="0" parTransId="{0B6F6400-9B49-4D9D-86EE-F69B6C311F4C}" sibTransId="{CBC79589-F5AA-49EE-854D-D7A36EED047B}"/>
    <dgm:cxn modelId="{5CDBB915-34FC-4404-A476-ED57A9D28348}" type="presOf" srcId="{F1D24379-928A-4B6D-B564-418F11498A23}" destId="{A226F908-6E36-41DB-B17F-E7FA1BD58901}" srcOrd="0" destOrd="0" presId="urn:microsoft.com/office/officeart/2005/8/layout/list1"/>
    <dgm:cxn modelId="{ACDB0238-05AE-4F82-8551-BBC3410941D2}" type="presOf" srcId="{546B689B-DCE6-4766-BD77-CF69CF771C54}" destId="{C9646601-6392-41B6-8198-E62376213B0E}" srcOrd="1" destOrd="0" presId="urn:microsoft.com/office/officeart/2005/8/layout/list1"/>
    <dgm:cxn modelId="{B76B28EB-A284-49E2-935B-B90196F4A15D}" type="presParOf" srcId="{3D2B616E-FB5D-41E8-9115-5072C2C64CAB}" destId="{A8A2D0AA-C9A0-4999-AC29-940C028CA1FE}" srcOrd="0" destOrd="0" presId="urn:microsoft.com/office/officeart/2005/8/layout/list1"/>
    <dgm:cxn modelId="{CA633F56-8287-4920-9F7D-D3E34518B4E4}" type="presParOf" srcId="{A8A2D0AA-C9A0-4999-AC29-940C028CA1FE}" destId="{03EA4B7A-E021-4C89-9226-224DD97D6521}" srcOrd="0" destOrd="0" presId="urn:microsoft.com/office/officeart/2005/8/layout/list1"/>
    <dgm:cxn modelId="{3C380E96-95DB-4445-B531-A3B5FF4BF6C5}" type="presParOf" srcId="{A8A2D0AA-C9A0-4999-AC29-940C028CA1FE}" destId="{64E15C8E-88C1-405D-B750-2B87586FD945}" srcOrd="1" destOrd="0" presId="urn:microsoft.com/office/officeart/2005/8/layout/list1"/>
    <dgm:cxn modelId="{1F48D78C-CCFB-4EF2-873E-DBB87470E529}" type="presParOf" srcId="{3D2B616E-FB5D-41E8-9115-5072C2C64CAB}" destId="{19DACCCB-B083-4065-8437-B0678F505892}" srcOrd="1" destOrd="0" presId="urn:microsoft.com/office/officeart/2005/8/layout/list1"/>
    <dgm:cxn modelId="{BCCDEF76-52B0-49E5-8252-995763C3BE4B}" type="presParOf" srcId="{3D2B616E-FB5D-41E8-9115-5072C2C64CAB}" destId="{3BBD964A-4E4C-4741-9BFB-3169E7256D7B}" srcOrd="2" destOrd="0" presId="urn:microsoft.com/office/officeart/2005/8/layout/list1"/>
    <dgm:cxn modelId="{7C3CE2E6-07FC-4CCC-99FE-34DE00033AD1}" type="presParOf" srcId="{3D2B616E-FB5D-41E8-9115-5072C2C64CAB}" destId="{17A2D11B-16CF-4D89-8409-62F48AE38A8C}" srcOrd="3" destOrd="0" presId="urn:microsoft.com/office/officeart/2005/8/layout/list1"/>
    <dgm:cxn modelId="{B4324941-D480-45FA-A464-60B29AD4704D}" type="presParOf" srcId="{3D2B616E-FB5D-41E8-9115-5072C2C64CAB}" destId="{7E699269-D81A-4B14-997F-C53020F67848}" srcOrd="4" destOrd="0" presId="urn:microsoft.com/office/officeart/2005/8/layout/list1"/>
    <dgm:cxn modelId="{03001321-6EF8-4E41-9F72-E4AD50B6CF6D}" type="presParOf" srcId="{7E699269-D81A-4B14-997F-C53020F67848}" destId="{5145E0D8-91BC-43BE-9690-8CDB738A679A}" srcOrd="0" destOrd="0" presId="urn:microsoft.com/office/officeart/2005/8/layout/list1"/>
    <dgm:cxn modelId="{E24B622E-3AC3-4B1B-A09F-84AE54167BA2}" type="presParOf" srcId="{7E699269-D81A-4B14-997F-C53020F67848}" destId="{6A64621F-3F51-4924-95BE-2535998B2364}" srcOrd="1" destOrd="0" presId="urn:microsoft.com/office/officeart/2005/8/layout/list1"/>
    <dgm:cxn modelId="{2548BDA0-3367-488B-BBB5-F9685BC871A0}" type="presParOf" srcId="{3D2B616E-FB5D-41E8-9115-5072C2C64CAB}" destId="{FC346AEA-5CBC-4FA1-A382-3765B68DA772}" srcOrd="5" destOrd="0" presId="urn:microsoft.com/office/officeart/2005/8/layout/list1"/>
    <dgm:cxn modelId="{9EEF073B-B022-4586-8FC4-E77A99C792D6}" type="presParOf" srcId="{3D2B616E-FB5D-41E8-9115-5072C2C64CAB}" destId="{E442B01C-5987-4D4C-8880-376E2A7605AB}" srcOrd="6" destOrd="0" presId="urn:microsoft.com/office/officeart/2005/8/layout/list1"/>
    <dgm:cxn modelId="{6D7D1DB0-BC25-4E7C-8312-14BA503EC7B0}" type="presParOf" srcId="{3D2B616E-FB5D-41E8-9115-5072C2C64CAB}" destId="{17D671C3-288F-4D11-81AF-9410EE9ACBEB}" srcOrd="7" destOrd="0" presId="urn:microsoft.com/office/officeart/2005/8/layout/list1"/>
    <dgm:cxn modelId="{B0CC3785-7EFE-4B5B-BCC0-073CDC0841B5}" type="presParOf" srcId="{3D2B616E-FB5D-41E8-9115-5072C2C64CAB}" destId="{134673B3-9A84-431B-850C-75CE3EF95F8C}" srcOrd="8" destOrd="0" presId="urn:microsoft.com/office/officeart/2005/8/layout/list1"/>
    <dgm:cxn modelId="{14586367-FD57-433C-8C65-C25263F1D727}" type="presParOf" srcId="{134673B3-9A84-431B-850C-75CE3EF95F8C}" destId="{54DC7A3D-DD21-4C82-A628-5F052F117DBD}" srcOrd="0" destOrd="0" presId="urn:microsoft.com/office/officeart/2005/8/layout/list1"/>
    <dgm:cxn modelId="{FB505239-B7B7-4C5D-B89C-8362EEE764A6}" type="presParOf" srcId="{134673B3-9A84-431B-850C-75CE3EF95F8C}" destId="{F3C94120-F3CE-4A25-AF36-0285995B8843}" srcOrd="1" destOrd="0" presId="urn:microsoft.com/office/officeart/2005/8/layout/list1"/>
    <dgm:cxn modelId="{B1A547A8-44A2-4EC8-BBCD-7682F267C2BC}" type="presParOf" srcId="{3D2B616E-FB5D-41E8-9115-5072C2C64CAB}" destId="{70D5F74D-8410-4FC2-B199-9D5D061FF149}" srcOrd="9" destOrd="0" presId="urn:microsoft.com/office/officeart/2005/8/layout/list1"/>
    <dgm:cxn modelId="{CAF9B959-B62D-4DD7-AEC5-A84ACD2DFAA1}" type="presParOf" srcId="{3D2B616E-FB5D-41E8-9115-5072C2C64CAB}" destId="{E14FC1D8-4FC7-459B-B6E7-F0FCC257C10F}" srcOrd="10" destOrd="0" presId="urn:microsoft.com/office/officeart/2005/8/layout/list1"/>
    <dgm:cxn modelId="{47B9AEE0-4B05-4AA4-ADF7-7EFBEEB6DA58}" type="presParOf" srcId="{3D2B616E-FB5D-41E8-9115-5072C2C64CAB}" destId="{66912DE3-BC1B-4324-8446-32FA4CA1E91C}" srcOrd="11" destOrd="0" presId="urn:microsoft.com/office/officeart/2005/8/layout/list1"/>
    <dgm:cxn modelId="{6F7ABC7C-E06F-4652-9157-88E682EA36AD}" type="presParOf" srcId="{3D2B616E-FB5D-41E8-9115-5072C2C64CAB}" destId="{FF5299A6-7C80-42C7-9DB2-5C8AD8E38136}" srcOrd="12" destOrd="0" presId="urn:microsoft.com/office/officeart/2005/8/layout/list1"/>
    <dgm:cxn modelId="{6BDACDF3-8458-4A8E-8F55-9C5D7EB59A3F}" type="presParOf" srcId="{FF5299A6-7C80-42C7-9DB2-5C8AD8E38136}" destId="{9119C38D-05B8-4499-AD5B-63FD1C4ECAB1}" srcOrd="0" destOrd="0" presId="urn:microsoft.com/office/officeart/2005/8/layout/list1"/>
    <dgm:cxn modelId="{5F6A5A0B-031D-4B27-855C-A9991B478076}" type="presParOf" srcId="{FF5299A6-7C80-42C7-9DB2-5C8AD8E38136}" destId="{C9646601-6392-41B6-8198-E62376213B0E}" srcOrd="1" destOrd="0" presId="urn:microsoft.com/office/officeart/2005/8/layout/list1"/>
    <dgm:cxn modelId="{608CCF7D-E4DE-46CF-A82F-FCCA86410E40}" type="presParOf" srcId="{3D2B616E-FB5D-41E8-9115-5072C2C64CAB}" destId="{E4DD81FC-069A-4527-8E6A-9C2321B0A9FC}" srcOrd="13" destOrd="0" presId="urn:microsoft.com/office/officeart/2005/8/layout/list1"/>
    <dgm:cxn modelId="{1713B883-1166-4EDF-904C-DD9554887BF8}" type="presParOf" srcId="{3D2B616E-FB5D-41E8-9115-5072C2C64CAB}" destId="{7A9EE058-7FAA-44B0-B477-3C3308402764}" srcOrd="14" destOrd="0" presId="urn:microsoft.com/office/officeart/2005/8/layout/list1"/>
    <dgm:cxn modelId="{F9F7448C-F404-45DA-87EA-CEEA2B3215A9}" type="presParOf" srcId="{3D2B616E-FB5D-41E8-9115-5072C2C64CAB}" destId="{C6203EF9-FD3B-4A58-9AE0-C8D22619C3E2}" srcOrd="15" destOrd="0" presId="urn:microsoft.com/office/officeart/2005/8/layout/list1"/>
    <dgm:cxn modelId="{7CE78EF7-917C-4982-8558-FEAA410E037C}" type="presParOf" srcId="{3D2B616E-FB5D-41E8-9115-5072C2C64CAB}" destId="{E77E5F38-0DFC-41E8-8346-C8233C67A470}" srcOrd="16" destOrd="0" presId="urn:microsoft.com/office/officeart/2005/8/layout/list1"/>
    <dgm:cxn modelId="{73575B7A-48A0-4849-8C72-48C1C3B030E1}" type="presParOf" srcId="{E77E5F38-0DFC-41E8-8346-C8233C67A470}" destId="{7E29D4EA-F84E-436D-B28F-E3835719061A}" srcOrd="0" destOrd="0" presId="urn:microsoft.com/office/officeart/2005/8/layout/list1"/>
    <dgm:cxn modelId="{5A9C7C05-82D5-405E-AD80-B2395A8EAF56}" type="presParOf" srcId="{E77E5F38-0DFC-41E8-8346-C8233C67A470}" destId="{E0C21655-4790-4884-A52F-36E3A444D54C}" srcOrd="1" destOrd="0" presId="urn:microsoft.com/office/officeart/2005/8/layout/list1"/>
    <dgm:cxn modelId="{ADC84B2E-DDE2-4A2A-849E-B01397D504B4}" type="presParOf" srcId="{3D2B616E-FB5D-41E8-9115-5072C2C64CAB}" destId="{20376896-2A1D-4DCE-B1ED-75F11A5B7816}" srcOrd="17" destOrd="0" presId="urn:microsoft.com/office/officeart/2005/8/layout/list1"/>
    <dgm:cxn modelId="{37F21EED-9617-4EAD-957B-1304964272D3}" type="presParOf" srcId="{3D2B616E-FB5D-41E8-9115-5072C2C64CAB}" destId="{DFC55090-DD7A-4206-9BDE-8A8BAEB346AC}" srcOrd="18" destOrd="0" presId="urn:microsoft.com/office/officeart/2005/8/layout/list1"/>
    <dgm:cxn modelId="{9782B2C1-A9FA-4309-AF61-053C7F917312}" type="presParOf" srcId="{3D2B616E-FB5D-41E8-9115-5072C2C64CAB}" destId="{301ECEB7-DB9D-4528-83DD-92F102AAC13C}" srcOrd="19" destOrd="0" presId="urn:microsoft.com/office/officeart/2005/8/layout/list1"/>
    <dgm:cxn modelId="{CB0F9DB6-A669-4749-ACDC-028E6AE00653}" type="presParOf" srcId="{3D2B616E-FB5D-41E8-9115-5072C2C64CAB}" destId="{B849D6A3-14B4-425E-A56A-650259988A6E}" srcOrd="20" destOrd="0" presId="urn:microsoft.com/office/officeart/2005/8/layout/list1"/>
    <dgm:cxn modelId="{E5BF5F44-9E89-44C9-96CE-A6A79B12A645}" type="presParOf" srcId="{B849D6A3-14B4-425E-A56A-650259988A6E}" destId="{A226F908-6E36-41DB-B17F-E7FA1BD58901}" srcOrd="0" destOrd="0" presId="urn:microsoft.com/office/officeart/2005/8/layout/list1"/>
    <dgm:cxn modelId="{BBD2F244-363F-4296-B1CC-38154D266C8B}" type="presParOf" srcId="{B849D6A3-14B4-425E-A56A-650259988A6E}" destId="{CF4B0460-E30A-4908-A131-E5693E6AF36C}" srcOrd="1" destOrd="0" presId="urn:microsoft.com/office/officeart/2005/8/layout/list1"/>
    <dgm:cxn modelId="{DDBCD9C5-0F54-4DD1-BC8F-EB7B4503E208}" type="presParOf" srcId="{3D2B616E-FB5D-41E8-9115-5072C2C64CAB}" destId="{A3AB4232-9FA5-4C31-9C97-C9B2C06B247D}" srcOrd="21" destOrd="0" presId="urn:microsoft.com/office/officeart/2005/8/layout/list1"/>
    <dgm:cxn modelId="{603396E6-3ED6-4232-9877-B1A0B407915F}" type="presParOf" srcId="{3D2B616E-FB5D-41E8-9115-5072C2C64CAB}" destId="{D563AA36-ABC5-470F-9DAC-7A725EA8D01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1DA354-4592-4685-B4F1-5DE7042BF938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7AF3BFB-004D-451F-A41F-8EC932430A98}">
      <dgm:prSet phldrT="[Текст]"/>
      <dgm:spPr/>
      <dgm:t>
        <a:bodyPr/>
        <a:lstStyle/>
        <a:p>
          <a:r>
            <a:rPr lang="ru-RU" dirty="0" smtClean="0"/>
            <a:t>Государственные информационные системы</a:t>
          </a:r>
          <a:endParaRPr lang="ru-RU" dirty="0"/>
        </a:p>
      </dgm:t>
    </dgm:pt>
    <dgm:pt modelId="{3B416A47-8247-4281-8A12-781C9ECBCE32}" type="parTrans" cxnId="{4F9D4C0B-4E90-4242-8D16-5285FDD907D2}">
      <dgm:prSet/>
      <dgm:spPr/>
      <dgm:t>
        <a:bodyPr/>
        <a:lstStyle/>
        <a:p>
          <a:endParaRPr lang="ru-RU"/>
        </a:p>
      </dgm:t>
    </dgm:pt>
    <dgm:pt modelId="{C4F41F15-2C60-43D4-9B03-76C08FA1A0A7}" type="sibTrans" cxnId="{4F9D4C0B-4E90-4242-8D16-5285FDD907D2}">
      <dgm:prSet/>
      <dgm:spPr/>
      <dgm:t>
        <a:bodyPr/>
        <a:lstStyle/>
        <a:p>
          <a:endParaRPr lang="ru-RU"/>
        </a:p>
      </dgm:t>
    </dgm:pt>
    <dgm:pt modelId="{926E40C6-F46B-4478-899F-5AF6135A10A9}">
      <dgm:prSet phldrT="[Текст]"/>
      <dgm:spPr/>
      <dgm:t>
        <a:bodyPr/>
        <a:lstStyle/>
        <a:p>
          <a:r>
            <a:rPr lang="ru-RU" dirty="0" smtClean="0"/>
            <a:t>Муниципальные информационные системы</a:t>
          </a:r>
          <a:endParaRPr lang="ru-RU" dirty="0"/>
        </a:p>
      </dgm:t>
    </dgm:pt>
    <dgm:pt modelId="{C4684820-D3D3-4CB1-9699-BBCA4ABE8350}" type="parTrans" cxnId="{A17A5A41-E490-40FC-A2E5-E7B4CE55A5E3}">
      <dgm:prSet/>
      <dgm:spPr/>
      <dgm:t>
        <a:bodyPr/>
        <a:lstStyle/>
        <a:p>
          <a:endParaRPr lang="ru-RU"/>
        </a:p>
      </dgm:t>
    </dgm:pt>
    <dgm:pt modelId="{A3340705-512D-43F8-A6BF-6C4A19E55B6F}" type="sibTrans" cxnId="{A17A5A41-E490-40FC-A2E5-E7B4CE55A5E3}">
      <dgm:prSet/>
      <dgm:spPr/>
      <dgm:t>
        <a:bodyPr/>
        <a:lstStyle/>
        <a:p>
          <a:endParaRPr lang="ru-RU"/>
        </a:p>
      </dgm:t>
    </dgm:pt>
    <dgm:pt modelId="{7F07F531-582C-45DA-980D-A9D9A67C3960}">
      <dgm:prSet phldrT="[Текст]"/>
      <dgm:spPr/>
      <dgm:t>
        <a:bodyPr/>
        <a:lstStyle/>
        <a:p>
          <a:r>
            <a:rPr lang="ru-RU" dirty="0" smtClean="0"/>
            <a:t>Иные информационные системы</a:t>
          </a:r>
          <a:endParaRPr lang="ru-RU" dirty="0"/>
        </a:p>
      </dgm:t>
    </dgm:pt>
    <dgm:pt modelId="{D485121B-3C7B-466F-9922-8383A733CC3C}" type="parTrans" cxnId="{1BD4EBC7-C424-444E-A12E-425049B7FF7C}">
      <dgm:prSet/>
      <dgm:spPr/>
      <dgm:t>
        <a:bodyPr/>
        <a:lstStyle/>
        <a:p>
          <a:endParaRPr lang="ru-RU"/>
        </a:p>
      </dgm:t>
    </dgm:pt>
    <dgm:pt modelId="{72A9BC62-213C-4CB9-A1F8-5457BC263A27}" type="sibTrans" cxnId="{1BD4EBC7-C424-444E-A12E-425049B7FF7C}">
      <dgm:prSet/>
      <dgm:spPr/>
      <dgm:t>
        <a:bodyPr/>
        <a:lstStyle/>
        <a:p>
          <a:endParaRPr lang="ru-RU"/>
        </a:p>
      </dgm:t>
    </dgm:pt>
    <dgm:pt modelId="{545DA83A-7143-4FE2-969F-00F7F9F76881}" type="pres">
      <dgm:prSet presAssocID="{9D1DA354-4592-4685-B4F1-5DE7042BF938}" presName="linear" presStyleCnt="0">
        <dgm:presLayoutVars>
          <dgm:animLvl val="lvl"/>
          <dgm:resizeHandles val="exact"/>
        </dgm:presLayoutVars>
      </dgm:prSet>
      <dgm:spPr/>
    </dgm:pt>
    <dgm:pt modelId="{3608290A-1E8C-4112-9418-A90FA573D893}" type="pres">
      <dgm:prSet presAssocID="{37AF3BFB-004D-451F-A41F-8EC932430A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0412A9-CD89-452E-BD0D-0A345E41E5CC}" type="pres">
      <dgm:prSet presAssocID="{C4F41F15-2C60-43D4-9B03-76C08FA1A0A7}" presName="spacer" presStyleCnt="0"/>
      <dgm:spPr/>
    </dgm:pt>
    <dgm:pt modelId="{ACFFDC06-525A-4759-ADCA-42395C70C06F}" type="pres">
      <dgm:prSet presAssocID="{926E40C6-F46B-4478-899F-5AF6135A10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A65ED7-9CE9-48AE-AC7A-CB2D856FBF10}" type="pres">
      <dgm:prSet presAssocID="{A3340705-512D-43F8-A6BF-6C4A19E55B6F}" presName="spacer" presStyleCnt="0"/>
      <dgm:spPr/>
    </dgm:pt>
    <dgm:pt modelId="{DECE5A54-72E1-4E68-B27A-66B8B49C0B41}" type="pres">
      <dgm:prSet presAssocID="{7F07F531-582C-45DA-980D-A9D9A67C396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A24EE5-9C67-4427-8BD0-6969303DEA22}" type="presOf" srcId="{9D1DA354-4592-4685-B4F1-5DE7042BF938}" destId="{545DA83A-7143-4FE2-969F-00F7F9F76881}" srcOrd="0" destOrd="0" presId="urn:microsoft.com/office/officeart/2005/8/layout/vList2"/>
    <dgm:cxn modelId="{4F9D4C0B-4E90-4242-8D16-5285FDD907D2}" srcId="{9D1DA354-4592-4685-B4F1-5DE7042BF938}" destId="{37AF3BFB-004D-451F-A41F-8EC932430A98}" srcOrd="0" destOrd="0" parTransId="{3B416A47-8247-4281-8A12-781C9ECBCE32}" sibTransId="{C4F41F15-2C60-43D4-9B03-76C08FA1A0A7}"/>
    <dgm:cxn modelId="{ACFA66D9-F153-4AA5-ACB1-BF8D929B991C}" type="presOf" srcId="{926E40C6-F46B-4478-899F-5AF6135A10A9}" destId="{ACFFDC06-525A-4759-ADCA-42395C70C06F}" srcOrd="0" destOrd="0" presId="urn:microsoft.com/office/officeart/2005/8/layout/vList2"/>
    <dgm:cxn modelId="{A17A5A41-E490-40FC-A2E5-E7B4CE55A5E3}" srcId="{9D1DA354-4592-4685-B4F1-5DE7042BF938}" destId="{926E40C6-F46B-4478-899F-5AF6135A10A9}" srcOrd="1" destOrd="0" parTransId="{C4684820-D3D3-4CB1-9699-BBCA4ABE8350}" sibTransId="{A3340705-512D-43F8-A6BF-6C4A19E55B6F}"/>
    <dgm:cxn modelId="{2C6268FD-23BC-48FE-B71B-A0E227E88AA4}" type="presOf" srcId="{7F07F531-582C-45DA-980D-A9D9A67C3960}" destId="{DECE5A54-72E1-4E68-B27A-66B8B49C0B41}" srcOrd="0" destOrd="0" presId="urn:microsoft.com/office/officeart/2005/8/layout/vList2"/>
    <dgm:cxn modelId="{54EE6FEC-C40E-4E81-99D9-D349CD87673E}" type="presOf" srcId="{37AF3BFB-004D-451F-A41F-8EC932430A98}" destId="{3608290A-1E8C-4112-9418-A90FA573D893}" srcOrd="0" destOrd="0" presId="urn:microsoft.com/office/officeart/2005/8/layout/vList2"/>
    <dgm:cxn modelId="{1BD4EBC7-C424-444E-A12E-425049B7FF7C}" srcId="{9D1DA354-4592-4685-B4F1-5DE7042BF938}" destId="{7F07F531-582C-45DA-980D-A9D9A67C3960}" srcOrd="2" destOrd="0" parTransId="{D485121B-3C7B-466F-9922-8383A733CC3C}" sibTransId="{72A9BC62-213C-4CB9-A1F8-5457BC263A27}"/>
    <dgm:cxn modelId="{A2525C3A-31A6-40FB-9607-F928E84591E1}" type="presParOf" srcId="{545DA83A-7143-4FE2-969F-00F7F9F76881}" destId="{3608290A-1E8C-4112-9418-A90FA573D893}" srcOrd="0" destOrd="0" presId="urn:microsoft.com/office/officeart/2005/8/layout/vList2"/>
    <dgm:cxn modelId="{9A1AFE67-A7E6-4C1E-B510-C4B7241D4C51}" type="presParOf" srcId="{545DA83A-7143-4FE2-969F-00F7F9F76881}" destId="{E30412A9-CD89-452E-BD0D-0A345E41E5CC}" srcOrd="1" destOrd="0" presId="urn:microsoft.com/office/officeart/2005/8/layout/vList2"/>
    <dgm:cxn modelId="{45323AD4-E71A-45D8-87BB-2A74E583C8A6}" type="presParOf" srcId="{545DA83A-7143-4FE2-969F-00F7F9F76881}" destId="{ACFFDC06-525A-4759-ADCA-42395C70C06F}" srcOrd="2" destOrd="0" presId="urn:microsoft.com/office/officeart/2005/8/layout/vList2"/>
    <dgm:cxn modelId="{A693D4A6-CAD4-4324-9F7D-029891BFB7CF}" type="presParOf" srcId="{545DA83A-7143-4FE2-969F-00F7F9F76881}" destId="{3AA65ED7-9CE9-48AE-AC7A-CB2D856FBF10}" srcOrd="3" destOrd="0" presId="urn:microsoft.com/office/officeart/2005/8/layout/vList2"/>
    <dgm:cxn modelId="{81E00362-3C02-4F35-9984-E745BA0AD979}" type="presParOf" srcId="{545DA83A-7143-4FE2-969F-00F7F9F76881}" destId="{DECE5A54-72E1-4E68-B27A-66B8B49C0B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37E378-5B0E-4E0C-BDFB-0A8FE7170A6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E37FE4-293F-47E6-87EA-329DF4BF7591}">
      <dgm:prSet phldrT="[Текст]"/>
      <dgm:spPr/>
      <dgm:t>
        <a:bodyPr/>
        <a:lstStyle/>
        <a:p>
          <a:r>
            <a:rPr lang="ru-RU" dirty="0" smtClean="0"/>
            <a:t>обеспечение защиты информации от неправомерных действий в отношении такой информации</a:t>
          </a:r>
          <a:endParaRPr lang="ru-RU" dirty="0"/>
        </a:p>
      </dgm:t>
    </dgm:pt>
    <dgm:pt modelId="{DCA4803A-7346-431C-B3EA-F379A240E1F2}" type="parTrans" cxnId="{48F30A54-6957-4F1B-BC74-5D68319A67C6}">
      <dgm:prSet/>
      <dgm:spPr/>
      <dgm:t>
        <a:bodyPr/>
        <a:lstStyle/>
        <a:p>
          <a:endParaRPr lang="ru-RU"/>
        </a:p>
      </dgm:t>
    </dgm:pt>
    <dgm:pt modelId="{1127454A-D6D9-4F84-AF5A-56E335EEBDE2}" type="sibTrans" cxnId="{48F30A54-6957-4F1B-BC74-5D68319A67C6}">
      <dgm:prSet/>
      <dgm:spPr/>
      <dgm:t>
        <a:bodyPr/>
        <a:lstStyle/>
        <a:p>
          <a:endParaRPr lang="ru-RU"/>
        </a:p>
      </dgm:t>
    </dgm:pt>
    <dgm:pt modelId="{F39A46D2-AA4F-421C-91A3-55E188AAEE3C}">
      <dgm:prSet/>
      <dgm:spPr/>
      <dgm:t>
        <a:bodyPr/>
        <a:lstStyle/>
        <a:p>
          <a:r>
            <a:rPr lang="ru-RU" dirty="0" smtClean="0"/>
            <a:t>соблюдение конфиденциальности информации ограниченного доступа</a:t>
          </a:r>
          <a:endParaRPr lang="ru-RU" dirty="0"/>
        </a:p>
      </dgm:t>
    </dgm:pt>
    <dgm:pt modelId="{1B67A73D-7022-4C86-A81B-7DAA3DBBA1A1}" type="parTrans" cxnId="{569BEBD3-5AF6-41FE-8ABD-37DC0B4FF350}">
      <dgm:prSet/>
      <dgm:spPr/>
      <dgm:t>
        <a:bodyPr/>
        <a:lstStyle/>
        <a:p>
          <a:endParaRPr lang="ru-RU"/>
        </a:p>
      </dgm:t>
    </dgm:pt>
    <dgm:pt modelId="{01D0CE5B-13F2-4944-854B-1F3D441B33B8}" type="sibTrans" cxnId="{569BEBD3-5AF6-41FE-8ABD-37DC0B4FF350}">
      <dgm:prSet/>
      <dgm:spPr/>
      <dgm:t>
        <a:bodyPr/>
        <a:lstStyle/>
        <a:p>
          <a:endParaRPr lang="ru-RU"/>
        </a:p>
      </dgm:t>
    </dgm:pt>
    <dgm:pt modelId="{EED58A63-97C2-4BE0-84F0-AB16B6921443}">
      <dgm:prSet/>
      <dgm:spPr/>
      <dgm:t>
        <a:bodyPr/>
        <a:lstStyle/>
        <a:p>
          <a:r>
            <a:rPr lang="ru-RU" dirty="0" smtClean="0"/>
            <a:t>реализация права на доступ к информации</a:t>
          </a:r>
          <a:endParaRPr lang="ru-RU" dirty="0"/>
        </a:p>
      </dgm:t>
    </dgm:pt>
    <dgm:pt modelId="{5A835D7D-8CFC-480F-ADE7-D1176E8D2E0B}" type="parTrans" cxnId="{D678E73F-8BB8-4FBC-B111-E5ABD5AD218F}">
      <dgm:prSet/>
      <dgm:spPr/>
      <dgm:t>
        <a:bodyPr/>
        <a:lstStyle/>
        <a:p>
          <a:endParaRPr lang="ru-RU"/>
        </a:p>
      </dgm:t>
    </dgm:pt>
    <dgm:pt modelId="{14A04221-35E4-4DBB-99FF-92D9207C595C}" type="sibTrans" cxnId="{D678E73F-8BB8-4FBC-B111-E5ABD5AD218F}">
      <dgm:prSet/>
      <dgm:spPr/>
      <dgm:t>
        <a:bodyPr/>
        <a:lstStyle/>
        <a:p>
          <a:endParaRPr lang="ru-RU"/>
        </a:p>
      </dgm:t>
    </dgm:pt>
    <dgm:pt modelId="{91AF684B-04DF-4B99-A206-46999DD6EDD2}" type="pres">
      <dgm:prSet presAssocID="{0C37E378-5B0E-4E0C-BDFB-0A8FE7170A6F}" presName="Name0" presStyleCnt="0">
        <dgm:presLayoutVars>
          <dgm:chMax val="7"/>
          <dgm:chPref val="7"/>
          <dgm:dir/>
        </dgm:presLayoutVars>
      </dgm:prSet>
      <dgm:spPr/>
    </dgm:pt>
    <dgm:pt modelId="{4C4E119B-9877-4613-B350-6A8E64E01BC2}" type="pres">
      <dgm:prSet presAssocID="{0C37E378-5B0E-4E0C-BDFB-0A8FE7170A6F}" presName="Name1" presStyleCnt="0"/>
      <dgm:spPr/>
    </dgm:pt>
    <dgm:pt modelId="{0260D029-0FC5-4129-9C45-8DA2CAB4D970}" type="pres">
      <dgm:prSet presAssocID="{0C37E378-5B0E-4E0C-BDFB-0A8FE7170A6F}" presName="cycle" presStyleCnt="0"/>
      <dgm:spPr/>
    </dgm:pt>
    <dgm:pt modelId="{C78044DB-6354-40CF-9F9A-259403E30BD9}" type="pres">
      <dgm:prSet presAssocID="{0C37E378-5B0E-4E0C-BDFB-0A8FE7170A6F}" presName="srcNode" presStyleLbl="node1" presStyleIdx="0" presStyleCnt="3"/>
      <dgm:spPr/>
    </dgm:pt>
    <dgm:pt modelId="{6AB91816-6B5D-46FB-99EE-45A1EB5FD514}" type="pres">
      <dgm:prSet presAssocID="{0C37E378-5B0E-4E0C-BDFB-0A8FE7170A6F}" presName="conn" presStyleLbl="parChTrans1D2" presStyleIdx="0" presStyleCnt="1"/>
      <dgm:spPr/>
    </dgm:pt>
    <dgm:pt modelId="{BCCD25D2-0196-4CFA-B3C8-064FC5C59703}" type="pres">
      <dgm:prSet presAssocID="{0C37E378-5B0E-4E0C-BDFB-0A8FE7170A6F}" presName="extraNode" presStyleLbl="node1" presStyleIdx="0" presStyleCnt="3"/>
      <dgm:spPr/>
    </dgm:pt>
    <dgm:pt modelId="{795CB53E-1620-4E3C-A07F-7C25AC282CAE}" type="pres">
      <dgm:prSet presAssocID="{0C37E378-5B0E-4E0C-BDFB-0A8FE7170A6F}" presName="dstNode" presStyleLbl="node1" presStyleIdx="0" presStyleCnt="3"/>
      <dgm:spPr/>
    </dgm:pt>
    <dgm:pt modelId="{7F5D0DB4-FE21-425A-A912-42E623F8ECF7}" type="pres">
      <dgm:prSet presAssocID="{58E37FE4-293F-47E6-87EA-329DF4BF759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3EF75-AF5D-4428-AD3A-82BE227DD9E1}" type="pres">
      <dgm:prSet presAssocID="{58E37FE4-293F-47E6-87EA-329DF4BF7591}" presName="accent_1" presStyleCnt="0"/>
      <dgm:spPr/>
    </dgm:pt>
    <dgm:pt modelId="{5153B08F-4032-43EA-871A-4CC9CE58881D}" type="pres">
      <dgm:prSet presAssocID="{58E37FE4-293F-47E6-87EA-329DF4BF7591}" presName="accentRepeatNode" presStyleLbl="solidFgAcc1" presStyleIdx="0" presStyleCnt="3"/>
      <dgm:spPr/>
    </dgm:pt>
    <dgm:pt modelId="{93F10160-6920-4BB3-A24A-585347949091}" type="pres">
      <dgm:prSet presAssocID="{F39A46D2-AA4F-421C-91A3-55E188AAEE3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D07F5-6BAF-4F9C-B280-65AAA2027D66}" type="pres">
      <dgm:prSet presAssocID="{F39A46D2-AA4F-421C-91A3-55E188AAEE3C}" presName="accent_2" presStyleCnt="0"/>
      <dgm:spPr/>
    </dgm:pt>
    <dgm:pt modelId="{AC881849-087F-482A-9864-D0B0DCD1C6E7}" type="pres">
      <dgm:prSet presAssocID="{F39A46D2-AA4F-421C-91A3-55E188AAEE3C}" presName="accentRepeatNode" presStyleLbl="solidFgAcc1" presStyleIdx="1" presStyleCnt="3"/>
      <dgm:spPr/>
    </dgm:pt>
    <dgm:pt modelId="{2971B06C-C5D6-4A20-8CD9-FF8AE2512DA8}" type="pres">
      <dgm:prSet presAssocID="{EED58A63-97C2-4BE0-84F0-AB16B692144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4DA5B-F01A-4975-88A3-03DE9022F3E8}" type="pres">
      <dgm:prSet presAssocID="{EED58A63-97C2-4BE0-84F0-AB16B6921443}" presName="accent_3" presStyleCnt="0"/>
      <dgm:spPr/>
    </dgm:pt>
    <dgm:pt modelId="{D13C0B28-0D4C-4422-B7D9-152F7709CE41}" type="pres">
      <dgm:prSet presAssocID="{EED58A63-97C2-4BE0-84F0-AB16B6921443}" presName="accentRepeatNode" presStyleLbl="solidFgAcc1" presStyleIdx="2" presStyleCnt="3"/>
      <dgm:spPr/>
    </dgm:pt>
  </dgm:ptLst>
  <dgm:cxnLst>
    <dgm:cxn modelId="{D678E73F-8BB8-4FBC-B111-E5ABD5AD218F}" srcId="{0C37E378-5B0E-4E0C-BDFB-0A8FE7170A6F}" destId="{EED58A63-97C2-4BE0-84F0-AB16B6921443}" srcOrd="2" destOrd="0" parTransId="{5A835D7D-8CFC-480F-ADE7-D1176E8D2E0B}" sibTransId="{14A04221-35E4-4DBB-99FF-92D9207C595C}"/>
    <dgm:cxn modelId="{48F30A54-6957-4F1B-BC74-5D68319A67C6}" srcId="{0C37E378-5B0E-4E0C-BDFB-0A8FE7170A6F}" destId="{58E37FE4-293F-47E6-87EA-329DF4BF7591}" srcOrd="0" destOrd="0" parTransId="{DCA4803A-7346-431C-B3EA-F379A240E1F2}" sibTransId="{1127454A-D6D9-4F84-AF5A-56E335EEBDE2}"/>
    <dgm:cxn modelId="{98516074-DDE8-456A-BB1C-E8474A6CAD7F}" type="presOf" srcId="{58E37FE4-293F-47E6-87EA-329DF4BF7591}" destId="{7F5D0DB4-FE21-425A-A912-42E623F8ECF7}" srcOrd="0" destOrd="0" presId="urn:microsoft.com/office/officeart/2008/layout/VerticalCurvedList"/>
    <dgm:cxn modelId="{FB5D21CC-4984-4C5C-A3D2-F231830B0B61}" type="presOf" srcId="{1127454A-D6D9-4F84-AF5A-56E335EEBDE2}" destId="{6AB91816-6B5D-46FB-99EE-45A1EB5FD514}" srcOrd="0" destOrd="0" presId="urn:microsoft.com/office/officeart/2008/layout/VerticalCurvedList"/>
    <dgm:cxn modelId="{CC0EC0F3-C07B-46D9-9601-A3092A33016C}" type="presOf" srcId="{0C37E378-5B0E-4E0C-BDFB-0A8FE7170A6F}" destId="{91AF684B-04DF-4B99-A206-46999DD6EDD2}" srcOrd="0" destOrd="0" presId="urn:microsoft.com/office/officeart/2008/layout/VerticalCurvedList"/>
    <dgm:cxn modelId="{6B6A5D0F-4695-4E77-BDF1-683575CD2823}" type="presOf" srcId="{F39A46D2-AA4F-421C-91A3-55E188AAEE3C}" destId="{93F10160-6920-4BB3-A24A-585347949091}" srcOrd="0" destOrd="0" presId="urn:microsoft.com/office/officeart/2008/layout/VerticalCurvedList"/>
    <dgm:cxn modelId="{569BEBD3-5AF6-41FE-8ABD-37DC0B4FF350}" srcId="{0C37E378-5B0E-4E0C-BDFB-0A8FE7170A6F}" destId="{F39A46D2-AA4F-421C-91A3-55E188AAEE3C}" srcOrd="1" destOrd="0" parTransId="{1B67A73D-7022-4C86-A81B-7DAA3DBBA1A1}" sibTransId="{01D0CE5B-13F2-4944-854B-1F3D441B33B8}"/>
    <dgm:cxn modelId="{796A1696-B734-4423-808C-86CF3E349C50}" type="presOf" srcId="{EED58A63-97C2-4BE0-84F0-AB16B6921443}" destId="{2971B06C-C5D6-4A20-8CD9-FF8AE2512DA8}" srcOrd="0" destOrd="0" presId="urn:microsoft.com/office/officeart/2008/layout/VerticalCurvedList"/>
    <dgm:cxn modelId="{BEAA44F0-9C51-449E-82B7-A6D6C55CA841}" type="presParOf" srcId="{91AF684B-04DF-4B99-A206-46999DD6EDD2}" destId="{4C4E119B-9877-4613-B350-6A8E64E01BC2}" srcOrd="0" destOrd="0" presId="urn:microsoft.com/office/officeart/2008/layout/VerticalCurvedList"/>
    <dgm:cxn modelId="{2E32510D-5DE1-4FD4-9EA8-4DB40950B025}" type="presParOf" srcId="{4C4E119B-9877-4613-B350-6A8E64E01BC2}" destId="{0260D029-0FC5-4129-9C45-8DA2CAB4D970}" srcOrd="0" destOrd="0" presId="urn:microsoft.com/office/officeart/2008/layout/VerticalCurvedList"/>
    <dgm:cxn modelId="{6004211A-E6C8-4A37-AD3F-96A70DD2373A}" type="presParOf" srcId="{0260D029-0FC5-4129-9C45-8DA2CAB4D970}" destId="{C78044DB-6354-40CF-9F9A-259403E30BD9}" srcOrd="0" destOrd="0" presId="urn:microsoft.com/office/officeart/2008/layout/VerticalCurvedList"/>
    <dgm:cxn modelId="{0011A90D-C087-4456-905E-60F50E4D5576}" type="presParOf" srcId="{0260D029-0FC5-4129-9C45-8DA2CAB4D970}" destId="{6AB91816-6B5D-46FB-99EE-45A1EB5FD514}" srcOrd="1" destOrd="0" presId="urn:microsoft.com/office/officeart/2008/layout/VerticalCurvedList"/>
    <dgm:cxn modelId="{6556BE7E-11C5-44CF-8409-825E185446AA}" type="presParOf" srcId="{0260D029-0FC5-4129-9C45-8DA2CAB4D970}" destId="{BCCD25D2-0196-4CFA-B3C8-064FC5C59703}" srcOrd="2" destOrd="0" presId="urn:microsoft.com/office/officeart/2008/layout/VerticalCurvedList"/>
    <dgm:cxn modelId="{EA68D553-1A5E-48A7-A277-FA2A8DDFE51D}" type="presParOf" srcId="{0260D029-0FC5-4129-9C45-8DA2CAB4D970}" destId="{795CB53E-1620-4E3C-A07F-7C25AC282CAE}" srcOrd="3" destOrd="0" presId="urn:microsoft.com/office/officeart/2008/layout/VerticalCurvedList"/>
    <dgm:cxn modelId="{47A642E9-0499-4C91-8159-44269E531EF3}" type="presParOf" srcId="{4C4E119B-9877-4613-B350-6A8E64E01BC2}" destId="{7F5D0DB4-FE21-425A-A912-42E623F8ECF7}" srcOrd="1" destOrd="0" presId="urn:microsoft.com/office/officeart/2008/layout/VerticalCurvedList"/>
    <dgm:cxn modelId="{EC677086-EFA6-4B4B-8C35-8A41CDE08B94}" type="presParOf" srcId="{4C4E119B-9877-4613-B350-6A8E64E01BC2}" destId="{ADC3EF75-AF5D-4428-AD3A-82BE227DD9E1}" srcOrd="2" destOrd="0" presId="urn:microsoft.com/office/officeart/2008/layout/VerticalCurvedList"/>
    <dgm:cxn modelId="{B4AB06D4-1AE5-43CB-822E-2609F97494A7}" type="presParOf" srcId="{ADC3EF75-AF5D-4428-AD3A-82BE227DD9E1}" destId="{5153B08F-4032-43EA-871A-4CC9CE58881D}" srcOrd="0" destOrd="0" presId="urn:microsoft.com/office/officeart/2008/layout/VerticalCurvedList"/>
    <dgm:cxn modelId="{2D2B5F73-F1AC-4754-A49B-3B14372AE52C}" type="presParOf" srcId="{4C4E119B-9877-4613-B350-6A8E64E01BC2}" destId="{93F10160-6920-4BB3-A24A-585347949091}" srcOrd="3" destOrd="0" presId="urn:microsoft.com/office/officeart/2008/layout/VerticalCurvedList"/>
    <dgm:cxn modelId="{134BCE6F-F73A-4EC4-9FEB-6597F444DA1D}" type="presParOf" srcId="{4C4E119B-9877-4613-B350-6A8E64E01BC2}" destId="{52BD07F5-6BAF-4F9C-B280-65AAA2027D66}" srcOrd="4" destOrd="0" presId="urn:microsoft.com/office/officeart/2008/layout/VerticalCurvedList"/>
    <dgm:cxn modelId="{6A820B0A-1CB1-4C6A-8F04-89BF3B7FDB26}" type="presParOf" srcId="{52BD07F5-6BAF-4F9C-B280-65AAA2027D66}" destId="{AC881849-087F-482A-9864-D0B0DCD1C6E7}" srcOrd="0" destOrd="0" presId="urn:microsoft.com/office/officeart/2008/layout/VerticalCurvedList"/>
    <dgm:cxn modelId="{B051AAC8-64E2-41D9-B2CF-CEB56F024674}" type="presParOf" srcId="{4C4E119B-9877-4613-B350-6A8E64E01BC2}" destId="{2971B06C-C5D6-4A20-8CD9-FF8AE2512DA8}" srcOrd="5" destOrd="0" presId="urn:microsoft.com/office/officeart/2008/layout/VerticalCurvedList"/>
    <dgm:cxn modelId="{3506C39C-31EF-48FC-A67B-1DC44060BF62}" type="presParOf" srcId="{4C4E119B-9877-4613-B350-6A8E64E01BC2}" destId="{8324DA5B-F01A-4975-88A3-03DE9022F3E8}" srcOrd="6" destOrd="0" presId="urn:microsoft.com/office/officeart/2008/layout/VerticalCurvedList"/>
    <dgm:cxn modelId="{B4A0DA94-F0A4-4071-BF05-86A4FFB9653E}" type="presParOf" srcId="{8324DA5B-F01A-4975-88A3-03DE9022F3E8}" destId="{D13C0B28-0D4C-4422-B7D9-152F7709CE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C8A78-D137-4215-9FCC-4DFFBA077669}">
      <dsp:nvSpPr>
        <dsp:cNvPr id="0" name=""/>
        <dsp:cNvSpPr/>
      </dsp:nvSpPr>
      <dsp:spPr>
        <a:xfrm>
          <a:off x="0" y="34625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C535D-A59C-4B01-9F58-614836A63B0F}">
      <dsp:nvSpPr>
        <dsp:cNvPr id="0" name=""/>
        <dsp:cNvSpPr/>
      </dsp:nvSpPr>
      <dsp:spPr>
        <a:xfrm>
          <a:off x="538015" y="169131"/>
          <a:ext cx="753221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Преемственность</a:t>
          </a:r>
          <a:endParaRPr lang="ru-RU" sz="2000" kern="1200" dirty="0"/>
        </a:p>
      </dsp:txBody>
      <dsp:txXfrm>
        <a:off x="555308" y="186424"/>
        <a:ext cx="7497624" cy="319654"/>
      </dsp:txXfrm>
    </dsp:sp>
    <dsp:sp modelId="{4317E197-63EE-411E-A025-DE4934C60D4F}">
      <dsp:nvSpPr>
        <dsp:cNvPr id="0" name=""/>
        <dsp:cNvSpPr/>
      </dsp:nvSpPr>
      <dsp:spPr>
        <a:xfrm>
          <a:off x="0" y="89057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B7EF7-1C6A-41BE-8551-6240C3374431}">
      <dsp:nvSpPr>
        <dsp:cNvPr id="0" name=""/>
        <dsp:cNvSpPr/>
      </dsp:nvSpPr>
      <dsp:spPr>
        <a:xfrm>
          <a:off x="538015" y="713451"/>
          <a:ext cx="7532210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Неисчерпаемость</a:t>
          </a:r>
          <a:endParaRPr lang="ru-RU" sz="2000" kern="1200" dirty="0"/>
        </a:p>
      </dsp:txBody>
      <dsp:txXfrm>
        <a:off x="555308" y="730744"/>
        <a:ext cx="7497624" cy="319654"/>
      </dsp:txXfrm>
    </dsp:sp>
    <dsp:sp modelId="{DBF6E5CB-E76E-4002-91C6-34F746B79F20}">
      <dsp:nvSpPr>
        <dsp:cNvPr id="0" name=""/>
        <dsp:cNvSpPr/>
      </dsp:nvSpPr>
      <dsp:spPr>
        <a:xfrm>
          <a:off x="0" y="143489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22A6D-C22E-47CE-9640-3884907AA6B2}">
      <dsp:nvSpPr>
        <dsp:cNvPr id="0" name=""/>
        <dsp:cNvSpPr/>
      </dsp:nvSpPr>
      <dsp:spPr>
        <a:xfrm>
          <a:off x="538015" y="1257771"/>
          <a:ext cx="7532210" cy="3542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Массовость</a:t>
          </a:r>
          <a:endParaRPr lang="ru-RU" sz="2000" kern="1200" dirty="0"/>
        </a:p>
      </dsp:txBody>
      <dsp:txXfrm>
        <a:off x="555308" y="1275064"/>
        <a:ext cx="7497624" cy="319654"/>
      </dsp:txXfrm>
    </dsp:sp>
    <dsp:sp modelId="{46A26A67-0B80-4BDB-864F-EC2FB8D6EC75}">
      <dsp:nvSpPr>
        <dsp:cNvPr id="0" name=""/>
        <dsp:cNvSpPr/>
      </dsp:nvSpPr>
      <dsp:spPr>
        <a:xfrm>
          <a:off x="0" y="197921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82EC2-4B2F-4DAB-8160-FD6C01C3EC36}">
      <dsp:nvSpPr>
        <dsp:cNvPr id="0" name=""/>
        <dsp:cNvSpPr/>
      </dsp:nvSpPr>
      <dsp:spPr>
        <a:xfrm>
          <a:off x="538015" y="1802091"/>
          <a:ext cx="7532210" cy="354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Трансформируемость</a:t>
          </a:r>
          <a:endParaRPr lang="ru-RU" sz="2000" kern="1200" dirty="0"/>
        </a:p>
      </dsp:txBody>
      <dsp:txXfrm>
        <a:off x="555308" y="1819384"/>
        <a:ext cx="7497624" cy="319654"/>
      </dsp:txXfrm>
    </dsp:sp>
    <dsp:sp modelId="{F27CE81D-1F06-4D0D-8B9F-15866402D649}">
      <dsp:nvSpPr>
        <dsp:cNvPr id="0" name=""/>
        <dsp:cNvSpPr/>
      </dsp:nvSpPr>
      <dsp:spPr>
        <a:xfrm>
          <a:off x="0" y="252353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191CD-0259-48C3-960B-538FDB0EAE7B}">
      <dsp:nvSpPr>
        <dsp:cNvPr id="0" name=""/>
        <dsp:cNvSpPr/>
      </dsp:nvSpPr>
      <dsp:spPr>
        <a:xfrm>
          <a:off x="538015" y="2346411"/>
          <a:ext cx="7532210" cy="3542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Универсальность</a:t>
          </a:r>
          <a:endParaRPr lang="ru-RU" sz="2000" kern="1200" dirty="0"/>
        </a:p>
      </dsp:txBody>
      <dsp:txXfrm>
        <a:off x="555308" y="2363704"/>
        <a:ext cx="7497624" cy="319654"/>
      </dsp:txXfrm>
    </dsp:sp>
    <dsp:sp modelId="{B096F816-1528-4270-8B5A-42BB5DF9DF26}">
      <dsp:nvSpPr>
        <dsp:cNvPr id="0" name=""/>
        <dsp:cNvSpPr/>
      </dsp:nvSpPr>
      <dsp:spPr>
        <a:xfrm>
          <a:off x="0" y="306785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B67B5-2169-4042-8B86-C75C89B012B3}">
      <dsp:nvSpPr>
        <dsp:cNvPr id="0" name=""/>
        <dsp:cNvSpPr/>
      </dsp:nvSpPr>
      <dsp:spPr>
        <a:xfrm>
          <a:off x="538015" y="2890731"/>
          <a:ext cx="753221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Рассеяние</a:t>
          </a:r>
          <a:endParaRPr lang="ru-RU" sz="2000" kern="1200" dirty="0"/>
        </a:p>
      </dsp:txBody>
      <dsp:txXfrm>
        <a:off x="555308" y="2908024"/>
        <a:ext cx="7497624" cy="319654"/>
      </dsp:txXfrm>
    </dsp:sp>
    <dsp:sp modelId="{B6DAAD6A-9150-46A0-8216-9913AB7374BA}">
      <dsp:nvSpPr>
        <dsp:cNvPr id="0" name=""/>
        <dsp:cNvSpPr/>
      </dsp:nvSpPr>
      <dsp:spPr>
        <a:xfrm>
          <a:off x="0" y="361217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0152B-EDA3-4FEB-9B7A-C55C1EFD8FA6}">
      <dsp:nvSpPr>
        <dsp:cNvPr id="0" name=""/>
        <dsp:cNvSpPr/>
      </dsp:nvSpPr>
      <dsp:spPr>
        <a:xfrm>
          <a:off x="538015" y="3435051"/>
          <a:ext cx="7532210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Сжатие</a:t>
          </a:r>
          <a:endParaRPr lang="ru-RU" sz="2000" kern="1200" dirty="0"/>
        </a:p>
      </dsp:txBody>
      <dsp:txXfrm>
        <a:off x="555308" y="3452344"/>
        <a:ext cx="7497624" cy="319654"/>
      </dsp:txXfrm>
    </dsp:sp>
    <dsp:sp modelId="{CCA7D5B4-6FF7-4D77-B15B-EBED2C736811}">
      <dsp:nvSpPr>
        <dsp:cNvPr id="0" name=""/>
        <dsp:cNvSpPr/>
      </dsp:nvSpPr>
      <dsp:spPr>
        <a:xfrm>
          <a:off x="0" y="4156491"/>
          <a:ext cx="107603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FFC9B-71FA-4C1A-8833-6CCA4D719CFD}">
      <dsp:nvSpPr>
        <dsp:cNvPr id="0" name=""/>
        <dsp:cNvSpPr/>
      </dsp:nvSpPr>
      <dsp:spPr>
        <a:xfrm>
          <a:off x="538015" y="3979371"/>
          <a:ext cx="7532210" cy="3542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700" tIns="0" rIns="2847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Качество</a:t>
          </a:r>
          <a:endParaRPr lang="ru-RU" sz="2000" kern="1200" dirty="0"/>
        </a:p>
      </dsp:txBody>
      <dsp:txXfrm>
        <a:off x="555308" y="3996664"/>
        <a:ext cx="749762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5A386-71B3-4CC5-BA41-210F1B4A0451}">
      <dsp:nvSpPr>
        <dsp:cNvPr id="0" name=""/>
        <dsp:cNvSpPr/>
      </dsp:nvSpPr>
      <dsp:spPr>
        <a:xfrm>
          <a:off x="0" y="0"/>
          <a:ext cx="987266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3225C-90EA-4C51-8F00-34F6A6094712}">
      <dsp:nvSpPr>
        <dsp:cNvPr id="0" name=""/>
        <dsp:cNvSpPr/>
      </dsp:nvSpPr>
      <dsp:spPr>
        <a:xfrm>
          <a:off x="0" y="0"/>
          <a:ext cx="1974532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зависимости от категории доступа</a:t>
          </a:r>
          <a:endParaRPr lang="ru-RU" sz="1800" kern="1200" dirty="0"/>
        </a:p>
      </dsp:txBody>
      <dsp:txXfrm>
        <a:off x="0" y="0"/>
        <a:ext cx="1974532" cy="2019300"/>
      </dsp:txXfrm>
    </dsp:sp>
    <dsp:sp modelId="{12039534-E053-4AF6-A7FC-15E8B2DBD9C9}">
      <dsp:nvSpPr>
        <dsp:cNvPr id="0" name=""/>
        <dsp:cNvSpPr/>
      </dsp:nvSpPr>
      <dsp:spPr>
        <a:xfrm>
          <a:off x="2122622" y="46932"/>
          <a:ext cx="7750040" cy="938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Общедоступная информация</a:t>
          </a:r>
          <a:endParaRPr lang="ru-RU" sz="1600" kern="1200" dirty="0"/>
        </a:p>
      </dsp:txBody>
      <dsp:txXfrm>
        <a:off x="2122622" y="46932"/>
        <a:ext cx="7750040" cy="938658"/>
      </dsp:txXfrm>
    </dsp:sp>
    <dsp:sp modelId="{539D8E43-7A73-44CF-8B60-E419B674087D}">
      <dsp:nvSpPr>
        <dsp:cNvPr id="0" name=""/>
        <dsp:cNvSpPr/>
      </dsp:nvSpPr>
      <dsp:spPr>
        <a:xfrm>
          <a:off x="1974532" y="985591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5A0478-03B3-4145-A719-2213FF701AAD}">
      <dsp:nvSpPr>
        <dsp:cNvPr id="0" name=""/>
        <dsp:cNvSpPr/>
      </dsp:nvSpPr>
      <dsp:spPr>
        <a:xfrm>
          <a:off x="2122622" y="1032524"/>
          <a:ext cx="7750040" cy="938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 ограниченного доступа</a:t>
          </a:r>
          <a:endParaRPr lang="ru-RU" sz="1600" kern="1200" dirty="0"/>
        </a:p>
      </dsp:txBody>
      <dsp:txXfrm>
        <a:off x="2122622" y="1032524"/>
        <a:ext cx="7750040" cy="938658"/>
      </dsp:txXfrm>
    </dsp:sp>
    <dsp:sp modelId="{43BBFB5C-4371-460D-9B3F-CF799254268D}">
      <dsp:nvSpPr>
        <dsp:cNvPr id="0" name=""/>
        <dsp:cNvSpPr/>
      </dsp:nvSpPr>
      <dsp:spPr>
        <a:xfrm>
          <a:off x="1974532" y="1971183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BA1045-E81C-4254-ACCA-474018178EB0}">
      <dsp:nvSpPr>
        <dsp:cNvPr id="0" name=""/>
        <dsp:cNvSpPr/>
      </dsp:nvSpPr>
      <dsp:spPr>
        <a:xfrm>
          <a:off x="0" y="2019300"/>
          <a:ext cx="9872663" cy="0"/>
        </a:xfrm>
        <a:prstGeom prst="lin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</a:schemeClr>
            </a:gs>
            <a:gs pos="90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0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DA0D6C-6920-432B-A006-13378322E5CF}">
      <dsp:nvSpPr>
        <dsp:cNvPr id="0" name=""/>
        <dsp:cNvSpPr/>
      </dsp:nvSpPr>
      <dsp:spPr>
        <a:xfrm>
          <a:off x="0" y="2019300"/>
          <a:ext cx="1974532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зависимости от порядка предоставления и распространения</a:t>
          </a:r>
          <a:endParaRPr lang="ru-RU" sz="1800" kern="1200" dirty="0"/>
        </a:p>
      </dsp:txBody>
      <dsp:txXfrm>
        <a:off x="0" y="2019300"/>
        <a:ext cx="1974532" cy="2019300"/>
      </dsp:txXfrm>
    </dsp:sp>
    <dsp:sp modelId="{03AD602E-E341-43FA-8323-3C154265A03B}">
      <dsp:nvSpPr>
        <dsp:cNvPr id="0" name=""/>
        <dsp:cNvSpPr/>
      </dsp:nvSpPr>
      <dsp:spPr>
        <a:xfrm>
          <a:off x="2122622" y="2043037"/>
          <a:ext cx="7750040" cy="47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Свободно распространяемая информация</a:t>
          </a:r>
          <a:endParaRPr lang="ru-RU" sz="1600" kern="1200" dirty="0"/>
        </a:p>
      </dsp:txBody>
      <dsp:txXfrm>
        <a:off x="2122622" y="2043037"/>
        <a:ext cx="7750040" cy="474752"/>
      </dsp:txXfrm>
    </dsp:sp>
    <dsp:sp modelId="{6405B70A-4365-4E9D-A871-BE5FAD0222B9}">
      <dsp:nvSpPr>
        <dsp:cNvPr id="0" name=""/>
        <dsp:cNvSpPr/>
      </dsp:nvSpPr>
      <dsp:spPr>
        <a:xfrm>
          <a:off x="1974532" y="2517790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82EC141-3015-411C-ACA7-3556505D9C96}">
      <dsp:nvSpPr>
        <dsp:cNvPr id="0" name=""/>
        <dsp:cNvSpPr/>
      </dsp:nvSpPr>
      <dsp:spPr>
        <a:xfrm>
          <a:off x="2122622" y="2541527"/>
          <a:ext cx="7750040" cy="47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предоставляемая по соглашению лиц</a:t>
          </a:r>
          <a:endParaRPr lang="ru-RU" sz="1600" kern="1200" dirty="0"/>
        </a:p>
      </dsp:txBody>
      <dsp:txXfrm>
        <a:off x="2122622" y="2541527"/>
        <a:ext cx="7750040" cy="474752"/>
      </dsp:txXfrm>
    </dsp:sp>
    <dsp:sp modelId="{63B57F23-5B8C-4F55-A0A3-FC33ADA4836F}">
      <dsp:nvSpPr>
        <dsp:cNvPr id="0" name=""/>
        <dsp:cNvSpPr/>
      </dsp:nvSpPr>
      <dsp:spPr>
        <a:xfrm>
          <a:off x="1974532" y="3016280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E8DB5A-DF75-470C-AFF3-46854D013FFA}">
      <dsp:nvSpPr>
        <dsp:cNvPr id="0" name=""/>
        <dsp:cNvSpPr/>
      </dsp:nvSpPr>
      <dsp:spPr>
        <a:xfrm>
          <a:off x="2122622" y="3040017"/>
          <a:ext cx="7750040" cy="47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которая подлежит предоставлению или распространению по закону</a:t>
          </a:r>
          <a:endParaRPr lang="ru-RU" sz="1600" kern="1200" dirty="0"/>
        </a:p>
      </dsp:txBody>
      <dsp:txXfrm>
        <a:off x="2122622" y="3040017"/>
        <a:ext cx="7750040" cy="474752"/>
      </dsp:txXfrm>
    </dsp:sp>
    <dsp:sp modelId="{9899D93F-0661-4D20-A61D-95C5E9E6EB07}">
      <dsp:nvSpPr>
        <dsp:cNvPr id="0" name=""/>
        <dsp:cNvSpPr/>
      </dsp:nvSpPr>
      <dsp:spPr>
        <a:xfrm>
          <a:off x="1974532" y="3514770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B3B6F23-99AB-4CD4-B97A-18AAD339D0AC}">
      <dsp:nvSpPr>
        <dsp:cNvPr id="0" name=""/>
        <dsp:cNvSpPr/>
      </dsp:nvSpPr>
      <dsp:spPr>
        <a:xfrm>
          <a:off x="2122622" y="3538507"/>
          <a:ext cx="7750040" cy="47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распространение которой в РФ ограничивается или запрещается</a:t>
          </a:r>
          <a:endParaRPr lang="ru-RU" sz="1600" kern="1200" dirty="0"/>
        </a:p>
      </dsp:txBody>
      <dsp:txXfrm>
        <a:off x="2122622" y="3538507"/>
        <a:ext cx="7750040" cy="474752"/>
      </dsp:txXfrm>
    </dsp:sp>
    <dsp:sp modelId="{CF1BDF8B-7C1C-4B90-A5F4-98827DF6A14A}">
      <dsp:nvSpPr>
        <dsp:cNvPr id="0" name=""/>
        <dsp:cNvSpPr/>
      </dsp:nvSpPr>
      <dsp:spPr>
        <a:xfrm>
          <a:off x="1974532" y="4013260"/>
          <a:ext cx="78981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1C2E5-738B-48B6-AF50-CDF485A26B65}">
      <dsp:nvSpPr>
        <dsp:cNvPr id="0" name=""/>
        <dsp:cNvSpPr/>
      </dsp:nvSpPr>
      <dsp:spPr>
        <a:xfrm>
          <a:off x="0" y="36312"/>
          <a:ext cx="4754563" cy="192464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Режим общедоступной информации</a:t>
          </a:r>
          <a:endParaRPr lang="ru-RU" sz="3500" kern="1200" dirty="0"/>
        </a:p>
      </dsp:txBody>
      <dsp:txXfrm>
        <a:off x="93954" y="130266"/>
        <a:ext cx="4566655" cy="1736741"/>
      </dsp:txXfrm>
    </dsp:sp>
    <dsp:sp modelId="{5BBA7897-1495-4AD1-B520-2C90047E9438}">
      <dsp:nvSpPr>
        <dsp:cNvPr id="0" name=""/>
        <dsp:cNvSpPr/>
      </dsp:nvSpPr>
      <dsp:spPr>
        <a:xfrm>
          <a:off x="0" y="2061762"/>
          <a:ext cx="4754563" cy="192464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</a:schemeClr>
            </a:gs>
            <a:gs pos="90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0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Режим ограниченного доступа к информации</a:t>
          </a:r>
          <a:endParaRPr lang="ru-RU" sz="3500" kern="1200" dirty="0"/>
        </a:p>
      </dsp:txBody>
      <dsp:txXfrm>
        <a:off x="93954" y="2155716"/>
        <a:ext cx="4566655" cy="17367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D964A-4E4C-4741-9BFB-3169E7256D7B}">
      <dsp:nvSpPr>
        <dsp:cNvPr id="0" name=""/>
        <dsp:cNvSpPr/>
      </dsp:nvSpPr>
      <dsp:spPr>
        <a:xfrm>
          <a:off x="0" y="2320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15C8E-88C1-405D-B750-2B87586FD945}">
      <dsp:nvSpPr>
        <dsp:cNvPr id="0" name=""/>
        <dsp:cNvSpPr/>
      </dsp:nvSpPr>
      <dsp:spPr>
        <a:xfrm>
          <a:off x="237728" y="106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Государственная тайна</a:t>
          </a:r>
          <a:endParaRPr lang="ru-RU" sz="1500" kern="1200" dirty="0"/>
        </a:p>
      </dsp:txBody>
      <dsp:txXfrm>
        <a:off x="259344" y="32278"/>
        <a:ext cx="3284962" cy="399568"/>
      </dsp:txXfrm>
    </dsp:sp>
    <dsp:sp modelId="{E442B01C-5987-4D4C-8880-376E2A7605AB}">
      <dsp:nvSpPr>
        <dsp:cNvPr id="0" name=""/>
        <dsp:cNvSpPr/>
      </dsp:nvSpPr>
      <dsp:spPr>
        <a:xfrm>
          <a:off x="0" y="9124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4621F-3F51-4924-95BE-2535998B2364}">
      <dsp:nvSpPr>
        <dsp:cNvPr id="0" name=""/>
        <dsp:cNvSpPr/>
      </dsp:nvSpPr>
      <dsp:spPr>
        <a:xfrm>
          <a:off x="237728" y="6910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</a:schemeClr>
            </a:gs>
            <a:gs pos="90000">
              <a:schemeClr val="accent2">
                <a:hueOff val="936304"/>
                <a:satOff val="-1168"/>
                <a:lumOff val="275"/>
                <a:alphaOff val="0"/>
                <a:shade val="100000"/>
                <a:satMod val="105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Коммерческая тайна</a:t>
          </a:r>
          <a:endParaRPr lang="ru-RU" sz="1500" kern="1200" dirty="0"/>
        </a:p>
      </dsp:txBody>
      <dsp:txXfrm>
        <a:off x="259344" y="712678"/>
        <a:ext cx="3284962" cy="399568"/>
      </dsp:txXfrm>
    </dsp:sp>
    <dsp:sp modelId="{E14FC1D8-4FC7-459B-B6E7-F0FCC257C10F}">
      <dsp:nvSpPr>
        <dsp:cNvPr id="0" name=""/>
        <dsp:cNvSpPr/>
      </dsp:nvSpPr>
      <dsp:spPr>
        <a:xfrm>
          <a:off x="0" y="15928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94120-F3CE-4A25-AF36-0285995B8843}">
      <dsp:nvSpPr>
        <dsp:cNvPr id="0" name=""/>
        <dsp:cNvSpPr/>
      </dsp:nvSpPr>
      <dsp:spPr>
        <a:xfrm>
          <a:off x="237728" y="13714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</a:schemeClr>
            </a:gs>
            <a:gs pos="90000">
              <a:schemeClr val="accent2">
                <a:hueOff val="1872608"/>
                <a:satOff val="-2336"/>
                <a:lumOff val="549"/>
                <a:alphaOff val="0"/>
                <a:shade val="100000"/>
                <a:satMod val="105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Служебная тайна</a:t>
          </a:r>
          <a:endParaRPr lang="ru-RU" sz="1500" kern="1200" dirty="0"/>
        </a:p>
      </dsp:txBody>
      <dsp:txXfrm>
        <a:off x="259344" y="1393078"/>
        <a:ext cx="3284962" cy="399568"/>
      </dsp:txXfrm>
    </dsp:sp>
    <dsp:sp modelId="{7A9EE058-7FAA-44B0-B477-3C3308402764}">
      <dsp:nvSpPr>
        <dsp:cNvPr id="0" name=""/>
        <dsp:cNvSpPr/>
      </dsp:nvSpPr>
      <dsp:spPr>
        <a:xfrm>
          <a:off x="0" y="22732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46601-6392-41B6-8198-E62376213B0E}">
      <dsp:nvSpPr>
        <dsp:cNvPr id="0" name=""/>
        <dsp:cNvSpPr/>
      </dsp:nvSpPr>
      <dsp:spPr>
        <a:xfrm>
          <a:off x="237728" y="20518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</a:schemeClr>
            </a:gs>
            <a:gs pos="90000">
              <a:schemeClr val="accent2">
                <a:hueOff val="2808911"/>
                <a:satOff val="-3503"/>
                <a:lumOff val="824"/>
                <a:alphaOff val="0"/>
                <a:shade val="100000"/>
                <a:satMod val="105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Профессиональная тайна</a:t>
          </a:r>
          <a:endParaRPr lang="ru-RU" sz="1500" kern="1200" dirty="0"/>
        </a:p>
      </dsp:txBody>
      <dsp:txXfrm>
        <a:off x="259344" y="2073478"/>
        <a:ext cx="3284962" cy="399568"/>
      </dsp:txXfrm>
    </dsp:sp>
    <dsp:sp modelId="{DFC55090-DD7A-4206-9BDE-8A8BAEB346AC}">
      <dsp:nvSpPr>
        <dsp:cNvPr id="0" name=""/>
        <dsp:cNvSpPr/>
      </dsp:nvSpPr>
      <dsp:spPr>
        <a:xfrm>
          <a:off x="0" y="29536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21655-4790-4884-A52F-36E3A444D54C}">
      <dsp:nvSpPr>
        <dsp:cNvPr id="0" name=""/>
        <dsp:cNvSpPr/>
      </dsp:nvSpPr>
      <dsp:spPr>
        <a:xfrm>
          <a:off x="237728" y="27322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</a:schemeClr>
            </a:gs>
            <a:gs pos="90000">
              <a:schemeClr val="accent2">
                <a:hueOff val="3745215"/>
                <a:satOff val="-4671"/>
                <a:lumOff val="1098"/>
                <a:alphaOff val="0"/>
                <a:shade val="100000"/>
                <a:satMod val="105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Информация о личной жизни</a:t>
          </a:r>
          <a:endParaRPr lang="ru-RU" sz="1500" kern="1200" dirty="0"/>
        </a:p>
      </dsp:txBody>
      <dsp:txXfrm>
        <a:off x="259344" y="2753878"/>
        <a:ext cx="3284962" cy="399568"/>
      </dsp:txXfrm>
    </dsp:sp>
    <dsp:sp modelId="{D563AA36-ABC5-470F-9DAC-7A725EA8D01D}">
      <dsp:nvSpPr>
        <dsp:cNvPr id="0" name=""/>
        <dsp:cNvSpPr/>
      </dsp:nvSpPr>
      <dsp:spPr>
        <a:xfrm>
          <a:off x="0" y="3634062"/>
          <a:ext cx="47545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B0460-E30A-4908-A131-E5693E6AF36C}">
      <dsp:nvSpPr>
        <dsp:cNvPr id="0" name=""/>
        <dsp:cNvSpPr/>
      </dsp:nvSpPr>
      <dsp:spPr>
        <a:xfrm>
          <a:off x="237728" y="3412662"/>
          <a:ext cx="3328194" cy="4428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</a:schemeClr>
            </a:gs>
            <a:gs pos="90000">
              <a:schemeClr val="accent2">
                <a:hueOff val="4681519"/>
                <a:satOff val="-5839"/>
                <a:lumOff val="1373"/>
                <a:alphaOff val="0"/>
                <a:shade val="100000"/>
                <a:satMod val="105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98" tIns="0" rIns="125798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Персональные данные</a:t>
          </a:r>
          <a:endParaRPr lang="ru-RU" sz="1500" kern="1200" dirty="0"/>
        </a:p>
      </dsp:txBody>
      <dsp:txXfrm>
        <a:off x="259344" y="3434278"/>
        <a:ext cx="3284962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8290A-1E8C-4112-9418-A90FA573D893}">
      <dsp:nvSpPr>
        <dsp:cNvPr id="0" name=""/>
        <dsp:cNvSpPr/>
      </dsp:nvSpPr>
      <dsp:spPr>
        <a:xfrm>
          <a:off x="0" y="197412"/>
          <a:ext cx="4754563" cy="11536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Государственные информационные системы</a:t>
          </a:r>
          <a:endParaRPr lang="ru-RU" sz="2900" kern="1200" dirty="0"/>
        </a:p>
      </dsp:txBody>
      <dsp:txXfrm>
        <a:off x="56315" y="253727"/>
        <a:ext cx="4641933" cy="1040990"/>
      </dsp:txXfrm>
    </dsp:sp>
    <dsp:sp modelId="{ACFFDC06-525A-4759-ADCA-42395C70C06F}">
      <dsp:nvSpPr>
        <dsp:cNvPr id="0" name=""/>
        <dsp:cNvSpPr/>
      </dsp:nvSpPr>
      <dsp:spPr>
        <a:xfrm>
          <a:off x="0" y="1434552"/>
          <a:ext cx="4754563" cy="115362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</a:schemeClr>
            </a:gs>
            <a:gs pos="90000">
              <a:schemeClr val="accent3">
                <a:hueOff val="5625132"/>
                <a:satOff val="-8440"/>
                <a:lumOff val="-1373"/>
                <a:alphaOff val="0"/>
                <a:shade val="100000"/>
                <a:satMod val="105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Муниципальные информационные системы</a:t>
          </a:r>
          <a:endParaRPr lang="ru-RU" sz="2900" kern="1200" dirty="0"/>
        </a:p>
      </dsp:txBody>
      <dsp:txXfrm>
        <a:off x="56315" y="1490867"/>
        <a:ext cx="4641933" cy="1040990"/>
      </dsp:txXfrm>
    </dsp:sp>
    <dsp:sp modelId="{DECE5A54-72E1-4E68-B27A-66B8B49C0B41}">
      <dsp:nvSpPr>
        <dsp:cNvPr id="0" name=""/>
        <dsp:cNvSpPr/>
      </dsp:nvSpPr>
      <dsp:spPr>
        <a:xfrm>
          <a:off x="0" y="2671692"/>
          <a:ext cx="4754563" cy="11536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</a:schemeClr>
            </a:gs>
            <a:gs pos="90000">
              <a:schemeClr val="accent3">
                <a:hueOff val="11250264"/>
                <a:satOff val="-16880"/>
                <a:lumOff val="-2745"/>
                <a:alphaOff val="0"/>
                <a:shade val="100000"/>
                <a:satMod val="10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Иные информационные системы</a:t>
          </a:r>
          <a:endParaRPr lang="ru-RU" sz="2900" kern="1200" dirty="0"/>
        </a:p>
      </dsp:txBody>
      <dsp:txXfrm>
        <a:off x="56315" y="2728007"/>
        <a:ext cx="4641933" cy="10409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91816-6B5D-46FB-99EE-45A1EB5FD514}">
      <dsp:nvSpPr>
        <dsp:cNvPr id="0" name=""/>
        <dsp:cNvSpPr/>
      </dsp:nvSpPr>
      <dsp:spPr>
        <a:xfrm>
          <a:off x="-4548356" y="-697417"/>
          <a:ext cx="5418195" cy="5418195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D0DB4-FE21-425A-A912-42E623F8ECF7}">
      <dsp:nvSpPr>
        <dsp:cNvPr id="0" name=""/>
        <dsp:cNvSpPr/>
      </dsp:nvSpPr>
      <dsp:spPr>
        <a:xfrm>
          <a:off x="559420" y="402336"/>
          <a:ext cx="5038899" cy="8046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70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обеспечение защиты информации от неправомерных действий в отношении такой информации</a:t>
          </a:r>
          <a:endParaRPr lang="ru-RU" sz="1700" kern="1200" dirty="0"/>
        </a:p>
      </dsp:txBody>
      <dsp:txXfrm>
        <a:off x="559420" y="402336"/>
        <a:ext cx="5038899" cy="804672"/>
      </dsp:txXfrm>
    </dsp:sp>
    <dsp:sp modelId="{5153B08F-4032-43EA-871A-4CC9CE58881D}">
      <dsp:nvSpPr>
        <dsp:cNvPr id="0" name=""/>
        <dsp:cNvSpPr/>
      </dsp:nvSpPr>
      <dsp:spPr>
        <a:xfrm>
          <a:off x="56500" y="301752"/>
          <a:ext cx="1005840" cy="1005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10160-6920-4BB3-A24A-585347949091}">
      <dsp:nvSpPr>
        <dsp:cNvPr id="0" name=""/>
        <dsp:cNvSpPr/>
      </dsp:nvSpPr>
      <dsp:spPr>
        <a:xfrm>
          <a:off x="851918" y="1609344"/>
          <a:ext cx="4746400" cy="804672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</a:schemeClr>
            </a:gs>
            <a:gs pos="90000">
              <a:schemeClr val="accent2">
                <a:hueOff val="2340759"/>
                <a:satOff val="-2919"/>
                <a:lumOff val="686"/>
                <a:alphaOff val="0"/>
                <a:shade val="100000"/>
                <a:satMod val="105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70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соблюдение конфиденциальности информации ограниченного доступа</a:t>
          </a:r>
          <a:endParaRPr lang="ru-RU" sz="1700" kern="1200" dirty="0"/>
        </a:p>
      </dsp:txBody>
      <dsp:txXfrm>
        <a:off x="851918" y="1609344"/>
        <a:ext cx="4746400" cy="804672"/>
      </dsp:txXfrm>
    </dsp:sp>
    <dsp:sp modelId="{AC881849-087F-482A-9864-D0B0DCD1C6E7}">
      <dsp:nvSpPr>
        <dsp:cNvPr id="0" name=""/>
        <dsp:cNvSpPr/>
      </dsp:nvSpPr>
      <dsp:spPr>
        <a:xfrm>
          <a:off x="348998" y="1508760"/>
          <a:ext cx="1005840" cy="1005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1B06C-C5D6-4A20-8CD9-FF8AE2512DA8}">
      <dsp:nvSpPr>
        <dsp:cNvPr id="0" name=""/>
        <dsp:cNvSpPr/>
      </dsp:nvSpPr>
      <dsp:spPr>
        <a:xfrm>
          <a:off x="559420" y="2816352"/>
          <a:ext cx="5038899" cy="804672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</a:schemeClr>
            </a:gs>
            <a:gs pos="90000">
              <a:schemeClr val="accent2">
                <a:hueOff val="4681519"/>
                <a:satOff val="-5839"/>
                <a:lumOff val="1373"/>
                <a:alphaOff val="0"/>
                <a:shade val="100000"/>
                <a:satMod val="105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70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реализация права на доступ к информации</a:t>
          </a:r>
          <a:endParaRPr lang="ru-RU" sz="1700" kern="1200" dirty="0"/>
        </a:p>
      </dsp:txBody>
      <dsp:txXfrm>
        <a:off x="559420" y="2816352"/>
        <a:ext cx="5038899" cy="804672"/>
      </dsp:txXfrm>
    </dsp:sp>
    <dsp:sp modelId="{D13C0B28-0D4C-4422-B7D9-152F7709CE41}">
      <dsp:nvSpPr>
        <dsp:cNvPr id="0" name=""/>
        <dsp:cNvSpPr/>
      </dsp:nvSpPr>
      <dsp:spPr>
        <a:xfrm>
          <a:off x="56500" y="2715768"/>
          <a:ext cx="1005840" cy="1005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03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9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4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48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14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0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5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2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88A764A-5E95-4563-8755-000EA9C2A8CA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4933ED4-DFDD-402C-ABD2-C931C28B1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Правовые основы обращения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ассистент кафедры «Теория, история государства и права» ЮФ СВФУ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51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и предоставление информации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65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Распространение </a:t>
            </a:r>
            <a:r>
              <a:rPr lang="ru-RU" dirty="0"/>
              <a:t>информации </a:t>
            </a:r>
            <a:r>
              <a:rPr lang="ru-RU" dirty="0" smtClean="0"/>
              <a:t>– это действия</a:t>
            </a:r>
            <a:r>
              <a:rPr lang="ru-RU" dirty="0"/>
              <a:t>, направленные на получение информации неопределенным кругом лиц или передачу информации неопределенному кругу </a:t>
            </a:r>
            <a:r>
              <a:rPr lang="ru-RU" dirty="0" smtClean="0"/>
              <a:t>лиц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информации </a:t>
            </a:r>
            <a:r>
              <a:rPr lang="ru-RU" dirty="0" smtClean="0"/>
              <a:t>– это действия</a:t>
            </a:r>
            <a:r>
              <a:rPr lang="ru-RU" dirty="0"/>
              <a:t>, направленные на получение информации определенным кругом лиц или передачу информации определенному кругу </a:t>
            </a:r>
            <a:r>
              <a:rPr lang="ru-RU" dirty="0" smtClean="0"/>
              <a:t>лиц</a:t>
            </a:r>
          </a:p>
          <a:p>
            <a:r>
              <a:rPr lang="ru-RU" dirty="0" smtClean="0"/>
              <a:t>Распространение информации осуществляется обладателем информации лично либо через СМИ</a:t>
            </a:r>
          </a:p>
          <a:p>
            <a:r>
              <a:rPr lang="ru-RU" dirty="0"/>
              <a:t>Предоставление информации осуществляется в порядке, который устанавливается соглашением лиц, участвующих в обмене </a:t>
            </a:r>
            <a:r>
              <a:rPr lang="ru-RU" dirty="0" smtClean="0"/>
              <a:t>информацией</a:t>
            </a:r>
          </a:p>
          <a:p>
            <a:r>
              <a:rPr lang="ru-RU" dirty="0"/>
              <a:t>Запрещается распространение информации, которая направлена на пропаганду войны, разжигание национальной, расовой или религиозной ненависти и вражды, а также иной информации, за распространение которой предусмотрена уголовная или административная ответственность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925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СМИ и массовая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36583"/>
          </a:xfrm>
        </p:spPr>
        <p:txBody>
          <a:bodyPr>
            <a:normAutofit/>
          </a:bodyPr>
          <a:lstStyle/>
          <a:p>
            <a:r>
              <a:rPr lang="ru-RU" dirty="0"/>
              <a:t>Массовая информация – это предназначенные для неограниченного круга лиц печатные, аудио-, аудиовизуальные и иные сообщения и материалы</a:t>
            </a:r>
          </a:p>
          <a:p>
            <a:r>
              <a:rPr lang="ru-RU" dirty="0" smtClean="0"/>
              <a:t>Средства массовой информации – это периодическое </a:t>
            </a:r>
            <a:r>
              <a:rPr lang="ru-RU" dirty="0"/>
              <a:t>печатное издание, сетевое издание, телеканал, радиоканал, телепрограмма, радиопрограмма, видеопрограмма, кинохроникальная программа, иная форма периодического распространения массовой информации под постоянным наименованием (названием</a:t>
            </a:r>
            <a:r>
              <a:rPr lang="ru-RU" dirty="0" smtClean="0"/>
              <a:t>)</a:t>
            </a:r>
          </a:p>
          <a:p>
            <a:r>
              <a:rPr lang="ru-RU" dirty="0"/>
              <a:t>В </a:t>
            </a:r>
            <a:r>
              <a:rPr lang="ru-RU" dirty="0" smtClean="0"/>
              <a:t>РФ поиск</a:t>
            </a:r>
            <a:r>
              <a:rPr lang="ru-RU" dirty="0"/>
              <a:t>, получение, производство и распространение массовой </a:t>
            </a:r>
            <a:r>
              <a:rPr lang="ru-RU" dirty="0" smtClean="0"/>
              <a:t>информации, учреждение СМИ, </a:t>
            </a:r>
            <a:r>
              <a:rPr lang="ru-RU" dirty="0"/>
              <a:t>владение, пользование и распоряжение </a:t>
            </a:r>
            <a:r>
              <a:rPr lang="ru-RU" dirty="0" smtClean="0"/>
              <a:t>ими, изготовление</a:t>
            </a:r>
            <a:r>
              <a:rPr lang="ru-RU" dirty="0"/>
              <a:t>, приобретение, хранение и эксплуатация технических устройств и оборудования, сырья и материалов, предназначенных для производства и распространения продукции </a:t>
            </a:r>
            <a:r>
              <a:rPr lang="ru-RU" dirty="0" smtClean="0"/>
              <a:t>СМИ, не </a:t>
            </a:r>
            <a:r>
              <a:rPr lang="ru-RU" dirty="0"/>
              <a:t>подлежат ограничениям, за исключением предусмотренных </a:t>
            </a:r>
            <a:r>
              <a:rPr lang="ru-RU" dirty="0" smtClean="0"/>
              <a:t>законодательством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27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5494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то процессы и </a:t>
            </a:r>
            <a:r>
              <a:rPr lang="ru-RU" dirty="0"/>
              <a:t>методы поиска, сбора, хранения, обработки, предоставления, распространения информации и способы осуществления таких процессов и </a:t>
            </a:r>
            <a:r>
              <a:rPr lang="ru-RU" dirty="0" smtClean="0"/>
              <a:t>методов</a:t>
            </a:r>
          </a:p>
          <a:p>
            <a:r>
              <a:rPr lang="ru-RU" dirty="0"/>
              <a:t>Государственное регулирование в сфере применения информационных технологий предусматривает:</a:t>
            </a:r>
          </a:p>
          <a:p>
            <a:r>
              <a:rPr lang="ru-RU" dirty="0"/>
              <a:t>1) регулирование отношений, связанных с поиском, получением, передачей, производством и распространением информации с применением информационных технологий (информатизации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2) развитие информационных систем различного назначения для обеспечения граждан (физических лиц), организаций, государственных органов и органов местного самоуправления информацией, а также обеспечение взаимодействия таких </a:t>
            </a:r>
            <a:r>
              <a:rPr lang="ru-RU" dirty="0" smtClean="0"/>
              <a:t>систем</a:t>
            </a:r>
            <a:endParaRPr lang="ru-RU" dirty="0"/>
          </a:p>
          <a:p>
            <a:r>
              <a:rPr lang="ru-RU" dirty="0"/>
              <a:t>3) создание условий для эффективного использования в </a:t>
            </a:r>
            <a:r>
              <a:rPr lang="ru-RU" dirty="0" smtClean="0"/>
              <a:t>РФ информационно-телекоммуникационных </a:t>
            </a:r>
            <a:r>
              <a:rPr lang="ru-RU" dirty="0"/>
              <a:t>сетей, в том числе сети </a:t>
            </a:r>
            <a:r>
              <a:rPr lang="ru-RU" dirty="0" smtClean="0"/>
              <a:t>«Интернет» </a:t>
            </a:r>
            <a:r>
              <a:rPr lang="ru-RU" dirty="0"/>
              <a:t>и иных подобных информационно-телекоммуникационных </a:t>
            </a:r>
            <a:r>
              <a:rPr lang="ru-RU" dirty="0" smtClean="0"/>
              <a:t>сетей</a:t>
            </a:r>
            <a:endParaRPr lang="ru-RU" dirty="0"/>
          </a:p>
          <a:p>
            <a:r>
              <a:rPr lang="ru-RU" dirty="0"/>
              <a:t>4) обеспечение информационной безопасности </a:t>
            </a:r>
            <a:r>
              <a:rPr lang="ru-RU" dirty="0" smtClean="0"/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0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совокупность </a:t>
            </a:r>
            <a:r>
              <a:rPr lang="ru-RU" sz="2800" dirty="0"/>
              <a:t>содержащейся в базах данных информации и обеспечивающих ее обработку информационных технологий и технических средств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0713844"/>
              </p:ext>
            </p:extLst>
          </p:nvPr>
        </p:nvGraphicFramePr>
        <p:xfrm>
          <a:off x="626745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Государственные информационные системы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Государственные информационные системы создаются в целях реализации полномочий государственных органов и обеспечения обмена информацией между этими органами, а также в иных установленных федеральными законами </a:t>
            </a:r>
            <a:r>
              <a:rPr lang="ru-RU" dirty="0" smtClean="0"/>
              <a:t>целях</a:t>
            </a:r>
          </a:p>
          <a:p>
            <a:r>
              <a:rPr lang="ru-RU" dirty="0"/>
              <a:t>Государственные информационные системы создаются и эксплуатируются на основе статистической и иной документированной информации, предоставляемой гражданами (физическими лицами), организациями, государственными органами, органами местного </a:t>
            </a:r>
            <a:r>
              <a:rPr lang="ru-RU" dirty="0" smtClean="0"/>
              <a:t>самоуправления</a:t>
            </a:r>
          </a:p>
          <a:p>
            <a:r>
              <a:rPr lang="ru-RU" dirty="0"/>
              <a:t>Информация, содержащаяся в государственных информационных системах, является </a:t>
            </a:r>
            <a:r>
              <a:rPr lang="ru-RU" dirty="0" smtClean="0"/>
              <a:t>официальной</a:t>
            </a:r>
          </a:p>
          <a:p>
            <a:r>
              <a:rPr lang="ru-RU" dirty="0" smtClean="0"/>
              <a:t>Государственные органы обязаны </a:t>
            </a:r>
            <a:r>
              <a:rPr lang="ru-RU" dirty="0"/>
              <a:t>обеспечить достоверность и актуальность информации, содержащейся в </a:t>
            </a:r>
            <a:r>
              <a:rPr lang="ru-RU" dirty="0" smtClean="0"/>
              <a:t>государственной </a:t>
            </a:r>
            <a:r>
              <a:rPr lang="ru-RU" dirty="0"/>
              <a:t>информационной системе, доступ к указанной </a:t>
            </a:r>
            <a:r>
              <a:rPr lang="ru-RU" dirty="0" smtClean="0"/>
              <a:t>информации, а </a:t>
            </a:r>
            <a:r>
              <a:rPr lang="ru-RU" dirty="0"/>
              <a:t>также защиту </a:t>
            </a:r>
            <a:r>
              <a:rPr lang="ru-RU" dirty="0" smtClean="0"/>
              <a:t>информации </a:t>
            </a:r>
            <a:r>
              <a:rPr lang="ru-RU" dirty="0"/>
              <a:t>от неправомерных доступа, уничтожения, модифицирования, блокирования, копирования, предоставления, распространения и иных неправомерных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232992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Информационно-телекоммуникационные сети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62341"/>
          </a:xfrm>
        </p:spPr>
        <p:txBody>
          <a:bodyPr>
            <a:normAutofit/>
          </a:bodyPr>
          <a:lstStyle/>
          <a:p>
            <a:r>
              <a:rPr lang="ru-RU" dirty="0"/>
              <a:t>э</a:t>
            </a:r>
            <a:r>
              <a:rPr lang="ru-RU" dirty="0" smtClean="0"/>
              <a:t>то технологическая </a:t>
            </a:r>
            <a:r>
              <a:rPr lang="ru-RU" dirty="0"/>
              <a:t>система, предназначенная для передачи по линиям связи информации, доступ к которой осуществляется с использованием средств вычислительной </a:t>
            </a:r>
            <a:r>
              <a:rPr lang="ru-RU" dirty="0" smtClean="0"/>
              <a:t>техники</a:t>
            </a:r>
          </a:p>
          <a:p>
            <a:r>
              <a:rPr lang="ru-RU" dirty="0"/>
              <a:t>На территории </a:t>
            </a:r>
            <a:r>
              <a:rPr lang="ru-RU" dirty="0" smtClean="0"/>
              <a:t>РФ </a:t>
            </a:r>
            <a:r>
              <a:rPr lang="ru-RU" dirty="0"/>
              <a:t>использование информационно-телекоммуникационных сетей осуществляется с соблюдением требований законодательства </a:t>
            </a:r>
            <a:r>
              <a:rPr lang="ru-RU" dirty="0" smtClean="0"/>
              <a:t>РФ</a:t>
            </a:r>
          </a:p>
          <a:p>
            <a:r>
              <a:rPr lang="ru-RU" dirty="0" smtClean="0"/>
              <a:t>Регулирование </a:t>
            </a:r>
            <a:r>
              <a:rPr lang="ru-RU" dirty="0"/>
              <a:t>использования информационно-телекоммуникационных сетей, доступ к которым не ограничен определенным кругом лиц, осуществляется в </a:t>
            </a:r>
            <a:r>
              <a:rPr lang="ru-RU" dirty="0" smtClean="0"/>
              <a:t>РФ </a:t>
            </a:r>
            <a:r>
              <a:rPr lang="ru-RU" dirty="0"/>
              <a:t>с учетом общепринятой международной практики деятельности саморегулируемых организаций в этой </a:t>
            </a:r>
            <a:r>
              <a:rPr lang="ru-RU" dirty="0" smtClean="0"/>
              <a:t>области</a:t>
            </a:r>
          </a:p>
          <a:p>
            <a:r>
              <a:rPr lang="ru-RU" dirty="0" smtClean="0"/>
              <a:t>Порядок </a:t>
            </a:r>
            <a:r>
              <a:rPr lang="ru-RU" dirty="0"/>
              <a:t>использования иных информационно-телекоммуникационных сетей определяется владельцами таких сетей с учетом </a:t>
            </a:r>
            <a:r>
              <a:rPr lang="ru-RU" dirty="0" smtClean="0"/>
              <a:t>требований</a:t>
            </a:r>
            <a:r>
              <a:rPr lang="ru-RU" dirty="0"/>
              <a:t> </a:t>
            </a:r>
            <a:r>
              <a:rPr lang="ru-RU" dirty="0" smtClean="0"/>
              <a:t>законодательства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52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4345342"/>
              </p:ext>
            </p:extLst>
          </p:nvPr>
        </p:nvGraphicFramePr>
        <p:xfrm>
          <a:off x="244700" y="2057400"/>
          <a:ext cx="5652864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Государственное регулирование отношений в сфере защиты информации осуществляется путем установления требований о защите информации, а также ответственности за нарушение </a:t>
            </a:r>
            <a:r>
              <a:rPr lang="ru-RU" sz="2400" dirty="0" smtClean="0"/>
              <a:t>законодательства</a:t>
            </a:r>
          </a:p>
          <a:p>
            <a:r>
              <a:rPr lang="ru-RU" sz="2400" dirty="0" smtClean="0"/>
              <a:t>Защиту информации обязаны обеспечить обладатели информации и операторы информационных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76550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2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dirty="0" smtClean="0"/>
              <a:t> это сведения </a:t>
            </a:r>
            <a:r>
              <a:rPr lang="ru-RU" sz="4400" dirty="0"/>
              <a:t>(сообщения, данные) независимо от формы их </a:t>
            </a:r>
            <a:r>
              <a:rPr lang="ru-RU" sz="4400" dirty="0" smtClean="0"/>
              <a:t>представления</a:t>
            </a:r>
          </a:p>
          <a:p>
            <a:endParaRPr lang="ru-RU" sz="4400" dirty="0" smtClean="0"/>
          </a:p>
          <a:p>
            <a:r>
              <a:rPr lang="ru-RU" sz="4400" dirty="0" smtClean="0"/>
              <a:t>Информация рассматривается как объект информационных правоотношений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4863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704190"/>
              </p:ext>
            </p:extLst>
          </p:nvPr>
        </p:nvGraphicFramePr>
        <p:xfrm>
          <a:off x="669701" y="1965960"/>
          <a:ext cx="10760300" cy="462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93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информации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129686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71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Обладатель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то лицо</a:t>
            </a:r>
            <a:r>
              <a:rPr lang="ru-RU" sz="2400" dirty="0"/>
              <a:t>, самостоятельно создавшее информацию либо получившее на основании закона или договора право разрешать или ограничивать доступ к информации, определяемой по каким-либо </a:t>
            </a:r>
            <a:r>
              <a:rPr lang="ru-RU" sz="2400" dirty="0" smtClean="0"/>
              <a:t>признакам</a:t>
            </a:r>
          </a:p>
          <a:p>
            <a:r>
              <a:rPr lang="ru-RU" sz="2400" dirty="0"/>
              <a:t>Обладателем информации может быть </a:t>
            </a:r>
            <a:r>
              <a:rPr lang="ru-RU" sz="2400" dirty="0" smtClean="0"/>
              <a:t>гражданин (физическое лицо), </a:t>
            </a:r>
            <a:r>
              <a:rPr lang="ru-RU" sz="2400" dirty="0"/>
              <a:t>юридическое лицо, Российская Федерация, субъект Российской Федерации, муниципальное образование.</a:t>
            </a:r>
          </a:p>
          <a:p>
            <a:r>
              <a:rPr lang="ru-RU" sz="2400" dirty="0" smtClean="0"/>
              <a:t>От </a:t>
            </a:r>
            <a:r>
              <a:rPr lang="ru-RU" sz="2400" dirty="0"/>
              <a:t>имени </a:t>
            </a:r>
            <a:r>
              <a:rPr lang="ru-RU" sz="2400" dirty="0" smtClean="0"/>
              <a:t>РФ, </a:t>
            </a:r>
            <a:r>
              <a:rPr lang="ru-RU" sz="2400" dirty="0"/>
              <a:t>субъекта </a:t>
            </a:r>
            <a:r>
              <a:rPr lang="ru-RU" sz="2400" dirty="0" smtClean="0"/>
              <a:t>РФ, </a:t>
            </a:r>
            <a:r>
              <a:rPr lang="ru-RU" sz="2400" dirty="0"/>
              <a:t>муниципального образования правомочия обладателя информации осуществляются </a:t>
            </a:r>
            <a:r>
              <a:rPr lang="ru-RU" sz="2400" dirty="0" smtClean="0"/>
              <a:t>государственными </a:t>
            </a:r>
            <a:r>
              <a:rPr lang="ru-RU" sz="2400" dirty="0"/>
              <a:t>органами и органами местного самоуправления в пределах их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365740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и обязанности обладателя информации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8725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разрешать или ограничивать доступ к информации, определять порядок и условия такого </a:t>
            </a:r>
            <a:r>
              <a:rPr lang="ru-RU" dirty="0" smtClean="0"/>
              <a:t>доступа</a:t>
            </a:r>
            <a:endParaRPr lang="ru-RU" dirty="0"/>
          </a:p>
          <a:p>
            <a:r>
              <a:rPr lang="ru-RU" dirty="0" smtClean="0"/>
              <a:t>использовать </a:t>
            </a:r>
            <a:r>
              <a:rPr lang="ru-RU" dirty="0"/>
              <a:t>информацию, в том числе распространять ее, по своему </a:t>
            </a:r>
            <a:r>
              <a:rPr lang="ru-RU" dirty="0" smtClean="0"/>
              <a:t>усмотрению</a:t>
            </a:r>
            <a:endParaRPr lang="ru-RU" dirty="0"/>
          </a:p>
          <a:p>
            <a:r>
              <a:rPr lang="ru-RU" dirty="0" smtClean="0"/>
              <a:t>передавать </a:t>
            </a:r>
            <a:r>
              <a:rPr lang="ru-RU" dirty="0"/>
              <a:t>информацию другим лицам по договору или на ином установленном законом </a:t>
            </a:r>
            <a:r>
              <a:rPr lang="ru-RU" dirty="0" smtClean="0"/>
              <a:t>основании</a:t>
            </a:r>
            <a:endParaRPr lang="ru-RU" dirty="0"/>
          </a:p>
          <a:p>
            <a:r>
              <a:rPr lang="ru-RU" dirty="0" smtClean="0"/>
              <a:t>защищать </a:t>
            </a:r>
            <a:r>
              <a:rPr lang="ru-RU" dirty="0"/>
              <a:t>установленными законом способами свои права в случае незаконного получения информации или ее незаконного использования иными </a:t>
            </a:r>
            <a:r>
              <a:rPr lang="ru-RU" dirty="0" smtClean="0"/>
              <a:t>лицами</a:t>
            </a:r>
            <a:endParaRPr lang="ru-RU" dirty="0"/>
          </a:p>
          <a:p>
            <a:r>
              <a:rPr lang="ru-RU" dirty="0" smtClean="0"/>
              <a:t>осуществлять </a:t>
            </a:r>
            <a:r>
              <a:rPr lang="ru-RU" dirty="0"/>
              <a:t>иные действия с информацией или разрешать осуществление таких действий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Обязанности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соблюдать права и законные интересы иных </a:t>
            </a:r>
            <a:r>
              <a:rPr lang="ru-RU" dirty="0" smtClean="0"/>
              <a:t>лиц</a:t>
            </a:r>
            <a:endParaRPr lang="ru-RU" dirty="0"/>
          </a:p>
          <a:p>
            <a:r>
              <a:rPr lang="ru-RU" dirty="0" smtClean="0"/>
              <a:t>принимать </a:t>
            </a:r>
            <a:r>
              <a:rPr lang="ru-RU" dirty="0"/>
              <a:t>меры по защите </a:t>
            </a:r>
            <a:r>
              <a:rPr lang="ru-RU" dirty="0" smtClean="0"/>
              <a:t>информации</a:t>
            </a:r>
            <a:endParaRPr lang="ru-RU" dirty="0"/>
          </a:p>
          <a:p>
            <a:r>
              <a:rPr lang="ru-RU" dirty="0" smtClean="0"/>
              <a:t>ограничивать </a:t>
            </a:r>
            <a:r>
              <a:rPr lang="ru-RU" dirty="0"/>
              <a:t>доступ к информации, если такая обязанность установлена федеральными законами</a:t>
            </a:r>
          </a:p>
        </p:txBody>
      </p:sp>
    </p:spTree>
    <p:extLst>
      <p:ext uri="{BB962C8B-B14F-4D97-AF65-F5344CB8AC3E}">
        <p14:creationId xmlns:p14="http://schemas.microsoft.com/office/powerpoint/2010/main" val="382688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информации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то возможность получения информации и ее использования</a:t>
            </a:r>
          </a:p>
          <a:p>
            <a:r>
              <a:rPr lang="ru-RU" sz="2400" dirty="0" smtClean="0"/>
              <a:t>Право на доступ </a:t>
            </a:r>
            <a:r>
              <a:rPr lang="ru-RU" sz="2400" dirty="0"/>
              <a:t>к информации </a:t>
            </a:r>
            <a:r>
              <a:rPr lang="ru-RU" sz="2400" dirty="0" smtClean="0"/>
              <a:t>позволяет осуществлять </a:t>
            </a:r>
            <a:r>
              <a:rPr lang="ru-RU" sz="2400" dirty="0"/>
              <a:t>поиск и получение любой информации в любых формах и из любых источников при условии соблюдения </a:t>
            </a:r>
            <a:r>
              <a:rPr lang="ru-RU" sz="2400" dirty="0" smtClean="0"/>
              <a:t>требований, установленных законом</a:t>
            </a:r>
            <a:endParaRPr lang="ru-RU" sz="24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7739843"/>
              </p:ext>
            </p:extLst>
          </p:nvPr>
        </p:nvGraphicFramePr>
        <p:xfrm>
          <a:off x="626745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12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Общедоступная информация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 общедоступной информации относятся общеизвестные сведения и иная информация, доступ к которой не ограничен.</a:t>
            </a:r>
          </a:p>
          <a:p>
            <a:r>
              <a:rPr lang="ru-RU" dirty="0" smtClean="0"/>
              <a:t>Общедоступная </a:t>
            </a:r>
            <a:r>
              <a:rPr lang="ru-RU" dirty="0"/>
              <a:t>информация может использоваться любыми лицами по их усмотрению при соблюдении установленных федеральными законами ограничений в отношении распространения такой информации.</a:t>
            </a:r>
          </a:p>
          <a:p>
            <a:r>
              <a:rPr lang="ru-RU" dirty="0" smtClean="0"/>
              <a:t>Обладатель </a:t>
            </a:r>
            <a:r>
              <a:rPr lang="ru-RU" dirty="0"/>
              <a:t>информации, ставшей общедоступной по его решению, вправе требовать от лиц, распространяющих такую информацию, указывать себя в качестве источника такой информации.</a:t>
            </a:r>
          </a:p>
          <a:p>
            <a:r>
              <a:rPr lang="ru-RU" dirty="0" smtClean="0"/>
              <a:t>Информация</a:t>
            </a:r>
            <a:r>
              <a:rPr lang="ru-RU" dirty="0"/>
              <a:t>, размещаемая ее обладателями в сети </a:t>
            </a:r>
            <a:r>
              <a:rPr lang="ru-RU" dirty="0" smtClean="0"/>
              <a:t>«Интернет» </a:t>
            </a:r>
            <a:r>
              <a:rPr lang="ru-RU" dirty="0"/>
              <a:t>в формате, допускающем автоматизированную обработку без предварительных изменений человеком в целях повторного ее использования, является общедоступной информацией, размещаемой в форме открытых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32323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Ограничение доступа к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Ограничение доступа к информации устанавливается федеральными законами в целях защиты основ конституционного строя, нравственности, здоровья, прав и законных интересов других лиц, обеспечения обороны страны и безопасности </a:t>
            </a:r>
            <a:r>
              <a:rPr lang="ru-RU" dirty="0" smtClean="0"/>
              <a:t>государства</a:t>
            </a:r>
          </a:p>
          <a:p>
            <a:r>
              <a:rPr lang="ru-RU" dirty="0"/>
              <a:t>Обязательным является соблюдение конфиденциальности информации, доступ к которой ограничен федеральными </a:t>
            </a:r>
            <a:r>
              <a:rPr lang="ru-RU" dirty="0" smtClean="0"/>
              <a:t>законами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463676"/>
              </p:ext>
            </p:extLst>
          </p:nvPr>
        </p:nvGraphicFramePr>
        <p:xfrm>
          <a:off x="626745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004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389</TotalTime>
  <Words>1071</Words>
  <Application>Microsoft Office PowerPoint</Application>
  <PresentationFormat>Широкоэкранный</PresentationFormat>
  <Paragraphs>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Corbel</vt:lpstr>
      <vt:lpstr>Базис</vt:lpstr>
      <vt:lpstr>Правовые основы обращения информации</vt:lpstr>
      <vt:lpstr>Информация</vt:lpstr>
      <vt:lpstr>Свойства информации</vt:lpstr>
      <vt:lpstr>Виды информации</vt:lpstr>
      <vt:lpstr>Обладатель информации</vt:lpstr>
      <vt:lpstr>Права и обязанности обладателя информации</vt:lpstr>
      <vt:lpstr>Доступ к информации</vt:lpstr>
      <vt:lpstr>Общедоступная информация</vt:lpstr>
      <vt:lpstr>Ограничение доступа к информации</vt:lpstr>
      <vt:lpstr>Распространение и предоставление информации</vt:lpstr>
      <vt:lpstr>СМИ и массовая информация</vt:lpstr>
      <vt:lpstr>Информационные технологии</vt:lpstr>
      <vt:lpstr>Информационные системы</vt:lpstr>
      <vt:lpstr>Государственные информационные системы</vt:lpstr>
      <vt:lpstr>Информационно-телекоммуникационные сети</vt:lpstr>
      <vt:lpstr>Защита информации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обращения информации</dc:title>
  <dc:creator>Владимир Шадрин</dc:creator>
  <cp:lastModifiedBy>Владимир Шадрин</cp:lastModifiedBy>
  <cp:revision>16</cp:revision>
  <dcterms:created xsi:type="dcterms:W3CDTF">2020-10-20T03:27:40Z</dcterms:created>
  <dcterms:modified xsi:type="dcterms:W3CDTF">2020-10-20T09:57:35Z</dcterms:modified>
</cp:coreProperties>
</file>