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093C64-6480-4BEE-82BC-AD46810BEE9A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3C85C58-FF69-40CC-8046-BEB75D9FC534}">
      <dgm:prSet phldrT="[Текст]"/>
      <dgm:spPr/>
      <dgm:t>
        <a:bodyPr/>
        <a:lstStyle/>
        <a:p>
          <a:r>
            <a:rPr lang="ru-RU" dirty="0" smtClean="0"/>
            <a:t>Ограниченность и защита тайн</a:t>
          </a:r>
          <a:endParaRPr lang="ru-RU" dirty="0"/>
        </a:p>
      </dgm:t>
    </dgm:pt>
    <dgm:pt modelId="{0C499A82-A85D-42D8-A2F3-8D78F6F15C11}" type="parTrans" cxnId="{3A775889-58DE-4635-AF61-7B923187D165}">
      <dgm:prSet/>
      <dgm:spPr/>
      <dgm:t>
        <a:bodyPr/>
        <a:lstStyle/>
        <a:p>
          <a:endParaRPr lang="ru-RU"/>
        </a:p>
      </dgm:t>
    </dgm:pt>
    <dgm:pt modelId="{2D4DB3DD-0502-4014-973F-943D8DE9BBF2}" type="sibTrans" cxnId="{3A775889-58DE-4635-AF61-7B923187D165}">
      <dgm:prSet/>
      <dgm:spPr/>
      <dgm:t>
        <a:bodyPr/>
        <a:lstStyle/>
        <a:p>
          <a:endParaRPr lang="ru-RU"/>
        </a:p>
      </dgm:t>
    </dgm:pt>
    <dgm:pt modelId="{66F3A53F-09C3-4AEB-B7F6-E7E63097AD77}">
      <dgm:prSet phldrT="[Текст]"/>
      <dgm:spPr/>
      <dgm:t>
        <a:bodyPr/>
        <a:lstStyle/>
        <a:p>
          <a:r>
            <a:rPr lang="ru-RU" dirty="0" smtClean="0"/>
            <a:t>Конфиденциальность информации</a:t>
          </a:r>
          <a:endParaRPr lang="ru-RU" dirty="0"/>
        </a:p>
      </dgm:t>
    </dgm:pt>
    <dgm:pt modelId="{513D3FFA-56F7-4D4E-A043-01591349D99E}" type="parTrans" cxnId="{A72C9417-A1B9-4003-908A-2247B330E998}">
      <dgm:prSet/>
      <dgm:spPr/>
      <dgm:t>
        <a:bodyPr/>
        <a:lstStyle/>
        <a:p>
          <a:endParaRPr lang="ru-RU"/>
        </a:p>
      </dgm:t>
    </dgm:pt>
    <dgm:pt modelId="{82C5B055-F6A1-4CBA-A325-736B2174F3CC}" type="sibTrans" cxnId="{A72C9417-A1B9-4003-908A-2247B330E998}">
      <dgm:prSet/>
      <dgm:spPr/>
      <dgm:t>
        <a:bodyPr/>
        <a:lstStyle/>
        <a:p>
          <a:endParaRPr lang="ru-RU"/>
        </a:p>
      </dgm:t>
    </dgm:pt>
    <dgm:pt modelId="{51D2A4B1-AC6F-4CBA-9BDB-65413AFBF3E4}">
      <dgm:prSet phldrT="[Текст]"/>
      <dgm:spPr/>
      <dgm:t>
        <a:bodyPr/>
        <a:lstStyle/>
        <a:p>
          <a:r>
            <a:rPr lang="ru-RU" dirty="0" smtClean="0"/>
            <a:t>Особый порядок обращения к тайне</a:t>
          </a:r>
          <a:endParaRPr lang="ru-RU" dirty="0"/>
        </a:p>
      </dgm:t>
    </dgm:pt>
    <dgm:pt modelId="{C2F7577A-C74A-4E3B-9B5D-9C20CAE9B6BB}" type="parTrans" cxnId="{510ABA1D-7576-4EC2-A578-1373ADF1115F}">
      <dgm:prSet/>
      <dgm:spPr/>
      <dgm:t>
        <a:bodyPr/>
        <a:lstStyle/>
        <a:p>
          <a:endParaRPr lang="ru-RU"/>
        </a:p>
      </dgm:t>
    </dgm:pt>
    <dgm:pt modelId="{8489D9C9-A258-4DAA-85FB-99C38D141125}" type="sibTrans" cxnId="{510ABA1D-7576-4EC2-A578-1373ADF1115F}">
      <dgm:prSet/>
      <dgm:spPr/>
      <dgm:t>
        <a:bodyPr/>
        <a:lstStyle/>
        <a:p>
          <a:endParaRPr lang="ru-RU"/>
        </a:p>
      </dgm:t>
    </dgm:pt>
    <dgm:pt modelId="{01437117-6A5A-44B6-BA18-14620EA616A7}">
      <dgm:prSet phldrT="[Текст]"/>
      <dgm:spPr/>
      <dgm:t>
        <a:bodyPr/>
        <a:lstStyle/>
        <a:p>
          <a:r>
            <a:rPr lang="ru-RU" dirty="0" smtClean="0"/>
            <a:t>Ответственность за нарушение режима тайны</a:t>
          </a:r>
          <a:endParaRPr lang="ru-RU" dirty="0"/>
        </a:p>
      </dgm:t>
    </dgm:pt>
    <dgm:pt modelId="{9BC79D18-C2AB-4E0F-8C50-0CC6508A9FF0}" type="parTrans" cxnId="{FBC82081-BD16-462C-B339-D1F2784B7026}">
      <dgm:prSet/>
      <dgm:spPr/>
      <dgm:t>
        <a:bodyPr/>
        <a:lstStyle/>
        <a:p>
          <a:endParaRPr lang="ru-RU"/>
        </a:p>
      </dgm:t>
    </dgm:pt>
    <dgm:pt modelId="{6B97CF27-2536-4EC5-99F2-5654E97ADA7D}" type="sibTrans" cxnId="{FBC82081-BD16-462C-B339-D1F2784B7026}">
      <dgm:prSet/>
      <dgm:spPr/>
      <dgm:t>
        <a:bodyPr/>
        <a:lstStyle/>
        <a:p>
          <a:endParaRPr lang="ru-RU"/>
        </a:p>
      </dgm:t>
    </dgm:pt>
    <dgm:pt modelId="{49CF7EF5-D1A9-4D50-B938-1C25DBA1AA25}" type="pres">
      <dgm:prSet presAssocID="{A5093C64-6480-4BEE-82BC-AD46810BEE9A}" presName="linear" presStyleCnt="0">
        <dgm:presLayoutVars>
          <dgm:animLvl val="lvl"/>
          <dgm:resizeHandles val="exact"/>
        </dgm:presLayoutVars>
      </dgm:prSet>
      <dgm:spPr/>
    </dgm:pt>
    <dgm:pt modelId="{3337DBBC-93A3-4E4B-83EE-3BF258ECCEFA}" type="pres">
      <dgm:prSet presAssocID="{03C85C58-FF69-40CC-8046-BEB75D9FC53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3B883C7-3287-456A-823B-4DE216CB5F7F}" type="pres">
      <dgm:prSet presAssocID="{2D4DB3DD-0502-4014-973F-943D8DE9BBF2}" presName="spacer" presStyleCnt="0"/>
      <dgm:spPr/>
    </dgm:pt>
    <dgm:pt modelId="{23EE0CCE-DF2E-4D2A-AFC2-E94F25CC9710}" type="pres">
      <dgm:prSet presAssocID="{66F3A53F-09C3-4AEB-B7F6-E7E63097AD7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1D04A54-1CF0-45A4-9E2E-93076034E9D1}" type="pres">
      <dgm:prSet presAssocID="{82C5B055-F6A1-4CBA-A325-736B2174F3CC}" presName="spacer" presStyleCnt="0"/>
      <dgm:spPr/>
    </dgm:pt>
    <dgm:pt modelId="{21BF4FDA-F84D-49C0-9EE7-BABC3D133B01}" type="pres">
      <dgm:prSet presAssocID="{51D2A4B1-AC6F-4CBA-9BDB-65413AFBF3E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9BDBD6D-3A66-4CF8-8F9F-32DF3D7CE1CB}" type="pres">
      <dgm:prSet presAssocID="{8489D9C9-A258-4DAA-85FB-99C38D141125}" presName="spacer" presStyleCnt="0"/>
      <dgm:spPr/>
    </dgm:pt>
    <dgm:pt modelId="{FA4E14E2-0556-45F5-8EB4-B6689B1CA1EF}" type="pres">
      <dgm:prSet presAssocID="{01437117-6A5A-44B6-BA18-14620EA616A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881F2F9-2E77-4B2B-9794-D09469AFBE18}" type="presOf" srcId="{A5093C64-6480-4BEE-82BC-AD46810BEE9A}" destId="{49CF7EF5-D1A9-4D50-B938-1C25DBA1AA25}" srcOrd="0" destOrd="0" presId="urn:microsoft.com/office/officeart/2005/8/layout/vList2"/>
    <dgm:cxn modelId="{45AD2BE0-518F-440E-B3CF-7CBF04AA2249}" type="presOf" srcId="{01437117-6A5A-44B6-BA18-14620EA616A7}" destId="{FA4E14E2-0556-45F5-8EB4-B6689B1CA1EF}" srcOrd="0" destOrd="0" presId="urn:microsoft.com/office/officeart/2005/8/layout/vList2"/>
    <dgm:cxn modelId="{F2A7B18A-E160-493A-A479-55D729D6FE94}" type="presOf" srcId="{03C85C58-FF69-40CC-8046-BEB75D9FC534}" destId="{3337DBBC-93A3-4E4B-83EE-3BF258ECCEFA}" srcOrd="0" destOrd="0" presId="urn:microsoft.com/office/officeart/2005/8/layout/vList2"/>
    <dgm:cxn modelId="{3A775889-58DE-4635-AF61-7B923187D165}" srcId="{A5093C64-6480-4BEE-82BC-AD46810BEE9A}" destId="{03C85C58-FF69-40CC-8046-BEB75D9FC534}" srcOrd="0" destOrd="0" parTransId="{0C499A82-A85D-42D8-A2F3-8D78F6F15C11}" sibTransId="{2D4DB3DD-0502-4014-973F-943D8DE9BBF2}"/>
    <dgm:cxn modelId="{A72C9417-A1B9-4003-908A-2247B330E998}" srcId="{A5093C64-6480-4BEE-82BC-AD46810BEE9A}" destId="{66F3A53F-09C3-4AEB-B7F6-E7E63097AD77}" srcOrd="1" destOrd="0" parTransId="{513D3FFA-56F7-4D4E-A043-01591349D99E}" sibTransId="{82C5B055-F6A1-4CBA-A325-736B2174F3CC}"/>
    <dgm:cxn modelId="{510ABA1D-7576-4EC2-A578-1373ADF1115F}" srcId="{A5093C64-6480-4BEE-82BC-AD46810BEE9A}" destId="{51D2A4B1-AC6F-4CBA-9BDB-65413AFBF3E4}" srcOrd="2" destOrd="0" parTransId="{C2F7577A-C74A-4E3B-9B5D-9C20CAE9B6BB}" sibTransId="{8489D9C9-A258-4DAA-85FB-99C38D141125}"/>
    <dgm:cxn modelId="{FBC82081-BD16-462C-B339-D1F2784B7026}" srcId="{A5093C64-6480-4BEE-82BC-AD46810BEE9A}" destId="{01437117-6A5A-44B6-BA18-14620EA616A7}" srcOrd="3" destOrd="0" parTransId="{9BC79D18-C2AB-4E0F-8C50-0CC6508A9FF0}" sibTransId="{6B97CF27-2536-4EC5-99F2-5654E97ADA7D}"/>
    <dgm:cxn modelId="{C7C851A9-E708-4D24-A0F7-634ADF38A16C}" type="presOf" srcId="{66F3A53F-09C3-4AEB-B7F6-E7E63097AD77}" destId="{23EE0CCE-DF2E-4D2A-AFC2-E94F25CC9710}" srcOrd="0" destOrd="0" presId="urn:microsoft.com/office/officeart/2005/8/layout/vList2"/>
    <dgm:cxn modelId="{C127B1A7-5DF5-4436-9ACB-85046357498F}" type="presOf" srcId="{51D2A4B1-AC6F-4CBA-9BDB-65413AFBF3E4}" destId="{21BF4FDA-F84D-49C0-9EE7-BABC3D133B01}" srcOrd="0" destOrd="0" presId="urn:microsoft.com/office/officeart/2005/8/layout/vList2"/>
    <dgm:cxn modelId="{148A202F-4D2A-495B-8F0F-35FE2BC681ED}" type="presParOf" srcId="{49CF7EF5-D1A9-4D50-B938-1C25DBA1AA25}" destId="{3337DBBC-93A3-4E4B-83EE-3BF258ECCEFA}" srcOrd="0" destOrd="0" presId="urn:microsoft.com/office/officeart/2005/8/layout/vList2"/>
    <dgm:cxn modelId="{ED2A7D65-7B1E-4815-9775-74449D417385}" type="presParOf" srcId="{49CF7EF5-D1A9-4D50-B938-1C25DBA1AA25}" destId="{93B883C7-3287-456A-823B-4DE216CB5F7F}" srcOrd="1" destOrd="0" presId="urn:microsoft.com/office/officeart/2005/8/layout/vList2"/>
    <dgm:cxn modelId="{DD0F7E6D-5F24-43A1-B7F1-AFFAF178353B}" type="presParOf" srcId="{49CF7EF5-D1A9-4D50-B938-1C25DBA1AA25}" destId="{23EE0CCE-DF2E-4D2A-AFC2-E94F25CC9710}" srcOrd="2" destOrd="0" presId="urn:microsoft.com/office/officeart/2005/8/layout/vList2"/>
    <dgm:cxn modelId="{D3734FFE-3EAD-4C82-8C08-65D1AD651D0C}" type="presParOf" srcId="{49CF7EF5-D1A9-4D50-B938-1C25DBA1AA25}" destId="{B1D04A54-1CF0-45A4-9E2E-93076034E9D1}" srcOrd="3" destOrd="0" presId="urn:microsoft.com/office/officeart/2005/8/layout/vList2"/>
    <dgm:cxn modelId="{8251E7D1-FAA1-454D-B6F4-46D7F8B4B923}" type="presParOf" srcId="{49CF7EF5-D1A9-4D50-B938-1C25DBA1AA25}" destId="{21BF4FDA-F84D-49C0-9EE7-BABC3D133B01}" srcOrd="4" destOrd="0" presId="urn:microsoft.com/office/officeart/2005/8/layout/vList2"/>
    <dgm:cxn modelId="{7E0E65EC-76CA-48E8-A033-C3DE787399CB}" type="presParOf" srcId="{49CF7EF5-D1A9-4D50-B938-1C25DBA1AA25}" destId="{E9BDBD6D-3A66-4CF8-8F9F-32DF3D7CE1CB}" srcOrd="5" destOrd="0" presId="urn:microsoft.com/office/officeart/2005/8/layout/vList2"/>
    <dgm:cxn modelId="{E5D0AF62-9A5C-4A69-AB23-9AF42F2827C4}" type="presParOf" srcId="{49CF7EF5-D1A9-4D50-B938-1C25DBA1AA25}" destId="{FA4E14E2-0556-45F5-8EB4-B6689B1CA1E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4B1AFC-43C6-4B60-8474-3BA634D7EDC2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39355A3-70E0-4B6E-9F2F-9CB737F213B6}">
      <dgm:prSet phldrT="[Текст]"/>
      <dgm:spPr/>
      <dgm:t>
        <a:bodyPr/>
        <a:lstStyle/>
        <a:p>
          <a:r>
            <a:rPr lang="ru-RU" dirty="0" smtClean="0"/>
            <a:t>Законность</a:t>
          </a:r>
          <a:endParaRPr lang="ru-RU" dirty="0"/>
        </a:p>
      </dgm:t>
    </dgm:pt>
    <dgm:pt modelId="{6254297D-679F-4086-AB07-3513602FF570}" type="parTrans" cxnId="{BA8DD79D-3B5B-4FAA-A1C8-45B5C2AA3431}">
      <dgm:prSet/>
      <dgm:spPr/>
      <dgm:t>
        <a:bodyPr/>
        <a:lstStyle/>
        <a:p>
          <a:endParaRPr lang="ru-RU"/>
        </a:p>
      </dgm:t>
    </dgm:pt>
    <dgm:pt modelId="{44266752-36B1-409E-829D-D91AFC33C265}" type="sibTrans" cxnId="{BA8DD79D-3B5B-4FAA-A1C8-45B5C2AA3431}">
      <dgm:prSet/>
      <dgm:spPr/>
      <dgm:t>
        <a:bodyPr/>
        <a:lstStyle/>
        <a:p>
          <a:endParaRPr lang="ru-RU"/>
        </a:p>
      </dgm:t>
    </dgm:pt>
    <dgm:pt modelId="{9273B2A8-86D4-4F92-A2E8-66A116EC7EA4}">
      <dgm:prSet phldrT="[Текст]"/>
      <dgm:spPr/>
      <dgm:t>
        <a:bodyPr/>
        <a:lstStyle/>
        <a:p>
          <a:r>
            <a:rPr lang="ru-RU" dirty="0" smtClean="0"/>
            <a:t>Обоснованность</a:t>
          </a:r>
          <a:endParaRPr lang="ru-RU" dirty="0"/>
        </a:p>
      </dgm:t>
    </dgm:pt>
    <dgm:pt modelId="{92264280-6FD3-4BA5-8830-AE4C28835014}" type="parTrans" cxnId="{4A98DF67-851A-44D7-8D39-1E517C258F6D}">
      <dgm:prSet/>
      <dgm:spPr/>
      <dgm:t>
        <a:bodyPr/>
        <a:lstStyle/>
        <a:p>
          <a:endParaRPr lang="ru-RU"/>
        </a:p>
      </dgm:t>
    </dgm:pt>
    <dgm:pt modelId="{BE412A04-02BD-426F-978A-38BE68A91ADE}" type="sibTrans" cxnId="{4A98DF67-851A-44D7-8D39-1E517C258F6D}">
      <dgm:prSet/>
      <dgm:spPr/>
      <dgm:t>
        <a:bodyPr/>
        <a:lstStyle/>
        <a:p>
          <a:endParaRPr lang="ru-RU"/>
        </a:p>
      </dgm:t>
    </dgm:pt>
    <dgm:pt modelId="{DB16ECBA-186A-4D5D-B58E-582E68BA3BC0}">
      <dgm:prSet phldrT="[Текст]"/>
      <dgm:spPr/>
      <dgm:t>
        <a:bodyPr/>
        <a:lstStyle/>
        <a:p>
          <a:r>
            <a:rPr lang="ru-RU" dirty="0" smtClean="0"/>
            <a:t>Своевременность</a:t>
          </a:r>
          <a:endParaRPr lang="ru-RU" dirty="0"/>
        </a:p>
      </dgm:t>
    </dgm:pt>
    <dgm:pt modelId="{D149D8B3-F4CF-4146-B7DB-24D189A83546}" type="parTrans" cxnId="{AF51642A-8378-435E-AB66-966CC31A576A}">
      <dgm:prSet/>
      <dgm:spPr/>
      <dgm:t>
        <a:bodyPr/>
        <a:lstStyle/>
        <a:p>
          <a:endParaRPr lang="ru-RU"/>
        </a:p>
      </dgm:t>
    </dgm:pt>
    <dgm:pt modelId="{2FE557EA-CD4F-41D4-9D8E-CF75B07D30AC}" type="sibTrans" cxnId="{AF51642A-8378-435E-AB66-966CC31A576A}">
      <dgm:prSet/>
      <dgm:spPr/>
      <dgm:t>
        <a:bodyPr/>
        <a:lstStyle/>
        <a:p>
          <a:endParaRPr lang="ru-RU"/>
        </a:p>
      </dgm:t>
    </dgm:pt>
    <dgm:pt modelId="{C6F43D3C-8A50-4C79-B362-6E4DB19C8C64}" type="pres">
      <dgm:prSet presAssocID="{454B1AFC-43C6-4B60-8474-3BA634D7EDC2}" presName="linear" presStyleCnt="0">
        <dgm:presLayoutVars>
          <dgm:dir/>
          <dgm:animLvl val="lvl"/>
          <dgm:resizeHandles val="exact"/>
        </dgm:presLayoutVars>
      </dgm:prSet>
      <dgm:spPr/>
    </dgm:pt>
    <dgm:pt modelId="{B1BB1540-A6A8-48C4-AEAD-BD54315315D5}" type="pres">
      <dgm:prSet presAssocID="{A39355A3-70E0-4B6E-9F2F-9CB737F213B6}" presName="parentLin" presStyleCnt="0"/>
      <dgm:spPr/>
    </dgm:pt>
    <dgm:pt modelId="{D2AA4A1F-9B6C-4A1A-87D7-F041B06253A9}" type="pres">
      <dgm:prSet presAssocID="{A39355A3-70E0-4B6E-9F2F-9CB737F213B6}" presName="parentLeftMargin" presStyleLbl="node1" presStyleIdx="0" presStyleCnt="3"/>
      <dgm:spPr/>
    </dgm:pt>
    <dgm:pt modelId="{43F429B0-F630-4BC4-8157-FF84CA1A0D31}" type="pres">
      <dgm:prSet presAssocID="{A39355A3-70E0-4B6E-9F2F-9CB737F213B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0BD2A25-6B4B-406E-B0E9-D39A2E745676}" type="pres">
      <dgm:prSet presAssocID="{A39355A3-70E0-4B6E-9F2F-9CB737F213B6}" presName="negativeSpace" presStyleCnt="0"/>
      <dgm:spPr/>
    </dgm:pt>
    <dgm:pt modelId="{0521AFE3-F839-40EF-A047-E5BB1F66E1AE}" type="pres">
      <dgm:prSet presAssocID="{A39355A3-70E0-4B6E-9F2F-9CB737F213B6}" presName="childText" presStyleLbl="conFgAcc1" presStyleIdx="0" presStyleCnt="3">
        <dgm:presLayoutVars>
          <dgm:bulletEnabled val="1"/>
        </dgm:presLayoutVars>
      </dgm:prSet>
      <dgm:spPr/>
    </dgm:pt>
    <dgm:pt modelId="{236B4D71-345F-4907-9CD9-EC0BB4F51749}" type="pres">
      <dgm:prSet presAssocID="{44266752-36B1-409E-829D-D91AFC33C265}" presName="spaceBetweenRectangles" presStyleCnt="0"/>
      <dgm:spPr/>
    </dgm:pt>
    <dgm:pt modelId="{1B32E7F3-6F24-4CE0-8AFD-D9CA9DF7EAE8}" type="pres">
      <dgm:prSet presAssocID="{9273B2A8-86D4-4F92-A2E8-66A116EC7EA4}" presName="parentLin" presStyleCnt="0"/>
      <dgm:spPr/>
    </dgm:pt>
    <dgm:pt modelId="{4CBD6F58-7FDD-468F-AE60-2A524D9ED552}" type="pres">
      <dgm:prSet presAssocID="{9273B2A8-86D4-4F92-A2E8-66A116EC7EA4}" presName="parentLeftMargin" presStyleLbl="node1" presStyleIdx="0" presStyleCnt="3"/>
      <dgm:spPr/>
    </dgm:pt>
    <dgm:pt modelId="{B1D398C6-0B6E-4AC0-9A5F-F33A29C2083A}" type="pres">
      <dgm:prSet presAssocID="{9273B2A8-86D4-4F92-A2E8-66A116EC7EA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C2FBC98-8431-48E9-A893-8B0330D54A4E}" type="pres">
      <dgm:prSet presAssocID="{9273B2A8-86D4-4F92-A2E8-66A116EC7EA4}" presName="negativeSpace" presStyleCnt="0"/>
      <dgm:spPr/>
    </dgm:pt>
    <dgm:pt modelId="{FDA649D1-4CDB-44EB-8A8B-EE46E6162D2B}" type="pres">
      <dgm:prSet presAssocID="{9273B2A8-86D4-4F92-A2E8-66A116EC7EA4}" presName="childText" presStyleLbl="conFgAcc1" presStyleIdx="1" presStyleCnt="3">
        <dgm:presLayoutVars>
          <dgm:bulletEnabled val="1"/>
        </dgm:presLayoutVars>
      </dgm:prSet>
      <dgm:spPr/>
    </dgm:pt>
    <dgm:pt modelId="{D607AFAB-FDB2-485D-8FFD-C47BD80CCAFB}" type="pres">
      <dgm:prSet presAssocID="{BE412A04-02BD-426F-978A-38BE68A91ADE}" presName="spaceBetweenRectangles" presStyleCnt="0"/>
      <dgm:spPr/>
    </dgm:pt>
    <dgm:pt modelId="{74FBF919-0989-4290-9C72-5873F4AD57A8}" type="pres">
      <dgm:prSet presAssocID="{DB16ECBA-186A-4D5D-B58E-582E68BA3BC0}" presName="parentLin" presStyleCnt="0"/>
      <dgm:spPr/>
    </dgm:pt>
    <dgm:pt modelId="{1F0F4F74-092D-4B69-A19E-44D6E3F99736}" type="pres">
      <dgm:prSet presAssocID="{DB16ECBA-186A-4D5D-B58E-582E68BA3BC0}" presName="parentLeftMargin" presStyleLbl="node1" presStyleIdx="1" presStyleCnt="3"/>
      <dgm:spPr/>
    </dgm:pt>
    <dgm:pt modelId="{48EE0E9C-945A-40F5-A863-4A86BDF3784E}" type="pres">
      <dgm:prSet presAssocID="{DB16ECBA-186A-4D5D-B58E-582E68BA3BC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C5AA9C56-73A9-4D24-9FCE-5A1DDAC52D29}" type="pres">
      <dgm:prSet presAssocID="{DB16ECBA-186A-4D5D-B58E-582E68BA3BC0}" presName="negativeSpace" presStyleCnt="0"/>
      <dgm:spPr/>
    </dgm:pt>
    <dgm:pt modelId="{33AC6F21-5F22-44DC-B2AC-4E251112325B}" type="pres">
      <dgm:prSet presAssocID="{DB16ECBA-186A-4D5D-B58E-582E68BA3BC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F51642A-8378-435E-AB66-966CC31A576A}" srcId="{454B1AFC-43C6-4B60-8474-3BA634D7EDC2}" destId="{DB16ECBA-186A-4D5D-B58E-582E68BA3BC0}" srcOrd="2" destOrd="0" parTransId="{D149D8B3-F4CF-4146-B7DB-24D189A83546}" sibTransId="{2FE557EA-CD4F-41D4-9D8E-CF75B07D30AC}"/>
    <dgm:cxn modelId="{4A98DF67-851A-44D7-8D39-1E517C258F6D}" srcId="{454B1AFC-43C6-4B60-8474-3BA634D7EDC2}" destId="{9273B2A8-86D4-4F92-A2E8-66A116EC7EA4}" srcOrd="1" destOrd="0" parTransId="{92264280-6FD3-4BA5-8830-AE4C28835014}" sibTransId="{BE412A04-02BD-426F-978A-38BE68A91ADE}"/>
    <dgm:cxn modelId="{D48E7A9E-3D32-429C-AE92-F44A8E07028D}" type="presOf" srcId="{DB16ECBA-186A-4D5D-B58E-582E68BA3BC0}" destId="{48EE0E9C-945A-40F5-A863-4A86BDF3784E}" srcOrd="1" destOrd="0" presId="urn:microsoft.com/office/officeart/2005/8/layout/list1"/>
    <dgm:cxn modelId="{BA8DD79D-3B5B-4FAA-A1C8-45B5C2AA3431}" srcId="{454B1AFC-43C6-4B60-8474-3BA634D7EDC2}" destId="{A39355A3-70E0-4B6E-9F2F-9CB737F213B6}" srcOrd="0" destOrd="0" parTransId="{6254297D-679F-4086-AB07-3513602FF570}" sibTransId="{44266752-36B1-409E-829D-D91AFC33C265}"/>
    <dgm:cxn modelId="{AB33B31B-06E5-47AE-9569-043C285CEC3D}" type="presOf" srcId="{454B1AFC-43C6-4B60-8474-3BA634D7EDC2}" destId="{C6F43D3C-8A50-4C79-B362-6E4DB19C8C64}" srcOrd="0" destOrd="0" presId="urn:microsoft.com/office/officeart/2005/8/layout/list1"/>
    <dgm:cxn modelId="{C0094FA3-34BE-471E-B8EE-D1534E972BD2}" type="presOf" srcId="{A39355A3-70E0-4B6E-9F2F-9CB737F213B6}" destId="{43F429B0-F630-4BC4-8157-FF84CA1A0D31}" srcOrd="1" destOrd="0" presId="urn:microsoft.com/office/officeart/2005/8/layout/list1"/>
    <dgm:cxn modelId="{E6492A8E-225B-4821-8835-4C625281DFAC}" type="presOf" srcId="{9273B2A8-86D4-4F92-A2E8-66A116EC7EA4}" destId="{4CBD6F58-7FDD-468F-AE60-2A524D9ED552}" srcOrd="0" destOrd="0" presId="urn:microsoft.com/office/officeart/2005/8/layout/list1"/>
    <dgm:cxn modelId="{CC88564E-25D0-44A1-BD95-89950E7988BF}" type="presOf" srcId="{A39355A3-70E0-4B6E-9F2F-9CB737F213B6}" destId="{D2AA4A1F-9B6C-4A1A-87D7-F041B06253A9}" srcOrd="0" destOrd="0" presId="urn:microsoft.com/office/officeart/2005/8/layout/list1"/>
    <dgm:cxn modelId="{A8AD50B2-A0A1-4C70-9B07-7C2AE83A522B}" type="presOf" srcId="{DB16ECBA-186A-4D5D-B58E-582E68BA3BC0}" destId="{1F0F4F74-092D-4B69-A19E-44D6E3F99736}" srcOrd="0" destOrd="0" presId="urn:microsoft.com/office/officeart/2005/8/layout/list1"/>
    <dgm:cxn modelId="{1A1F3E3C-C03C-4E6A-A87B-5E9ED24B39DE}" type="presOf" srcId="{9273B2A8-86D4-4F92-A2E8-66A116EC7EA4}" destId="{B1D398C6-0B6E-4AC0-9A5F-F33A29C2083A}" srcOrd="1" destOrd="0" presId="urn:microsoft.com/office/officeart/2005/8/layout/list1"/>
    <dgm:cxn modelId="{3C3D8CB9-B33D-431D-870A-47489547510D}" type="presParOf" srcId="{C6F43D3C-8A50-4C79-B362-6E4DB19C8C64}" destId="{B1BB1540-A6A8-48C4-AEAD-BD54315315D5}" srcOrd="0" destOrd="0" presId="urn:microsoft.com/office/officeart/2005/8/layout/list1"/>
    <dgm:cxn modelId="{D538A657-5378-45D3-9722-DFEF9AF35D05}" type="presParOf" srcId="{B1BB1540-A6A8-48C4-AEAD-BD54315315D5}" destId="{D2AA4A1F-9B6C-4A1A-87D7-F041B06253A9}" srcOrd="0" destOrd="0" presId="urn:microsoft.com/office/officeart/2005/8/layout/list1"/>
    <dgm:cxn modelId="{0CFAFE58-BEAA-4ECA-9F68-154EFD6B0CAD}" type="presParOf" srcId="{B1BB1540-A6A8-48C4-AEAD-BD54315315D5}" destId="{43F429B0-F630-4BC4-8157-FF84CA1A0D31}" srcOrd="1" destOrd="0" presId="urn:microsoft.com/office/officeart/2005/8/layout/list1"/>
    <dgm:cxn modelId="{740200C1-9324-4BA9-B4DA-358ECBD7823D}" type="presParOf" srcId="{C6F43D3C-8A50-4C79-B362-6E4DB19C8C64}" destId="{80BD2A25-6B4B-406E-B0E9-D39A2E745676}" srcOrd="1" destOrd="0" presId="urn:microsoft.com/office/officeart/2005/8/layout/list1"/>
    <dgm:cxn modelId="{0E1489A3-11CC-4117-BC6A-4D892EBBB37C}" type="presParOf" srcId="{C6F43D3C-8A50-4C79-B362-6E4DB19C8C64}" destId="{0521AFE3-F839-40EF-A047-E5BB1F66E1AE}" srcOrd="2" destOrd="0" presId="urn:microsoft.com/office/officeart/2005/8/layout/list1"/>
    <dgm:cxn modelId="{05A13918-AF7B-476A-A36B-FFC26EF7DDA0}" type="presParOf" srcId="{C6F43D3C-8A50-4C79-B362-6E4DB19C8C64}" destId="{236B4D71-345F-4907-9CD9-EC0BB4F51749}" srcOrd="3" destOrd="0" presId="urn:microsoft.com/office/officeart/2005/8/layout/list1"/>
    <dgm:cxn modelId="{5A02E053-FC10-4D80-9498-0283A6221F14}" type="presParOf" srcId="{C6F43D3C-8A50-4C79-B362-6E4DB19C8C64}" destId="{1B32E7F3-6F24-4CE0-8AFD-D9CA9DF7EAE8}" srcOrd="4" destOrd="0" presId="urn:microsoft.com/office/officeart/2005/8/layout/list1"/>
    <dgm:cxn modelId="{1BD692AD-A075-4FEA-B67D-6A03E9A8EEDF}" type="presParOf" srcId="{1B32E7F3-6F24-4CE0-8AFD-D9CA9DF7EAE8}" destId="{4CBD6F58-7FDD-468F-AE60-2A524D9ED552}" srcOrd="0" destOrd="0" presId="urn:microsoft.com/office/officeart/2005/8/layout/list1"/>
    <dgm:cxn modelId="{75F494DC-64BE-49C4-AE84-37B67CA7DA55}" type="presParOf" srcId="{1B32E7F3-6F24-4CE0-8AFD-D9CA9DF7EAE8}" destId="{B1D398C6-0B6E-4AC0-9A5F-F33A29C2083A}" srcOrd="1" destOrd="0" presId="urn:microsoft.com/office/officeart/2005/8/layout/list1"/>
    <dgm:cxn modelId="{A8864853-1578-4132-BB74-127A1563DFC3}" type="presParOf" srcId="{C6F43D3C-8A50-4C79-B362-6E4DB19C8C64}" destId="{8C2FBC98-8431-48E9-A893-8B0330D54A4E}" srcOrd="5" destOrd="0" presId="urn:microsoft.com/office/officeart/2005/8/layout/list1"/>
    <dgm:cxn modelId="{308DAADD-597D-4C02-B111-98604F1B5204}" type="presParOf" srcId="{C6F43D3C-8A50-4C79-B362-6E4DB19C8C64}" destId="{FDA649D1-4CDB-44EB-8A8B-EE46E6162D2B}" srcOrd="6" destOrd="0" presId="urn:microsoft.com/office/officeart/2005/8/layout/list1"/>
    <dgm:cxn modelId="{1FB9D144-1E96-463F-9710-ADAFB8A32742}" type="presParOf" srcId="{C6F43D3C-8A50-4C79-B362-6E4DB19C8C64}" destId="{D607AFAB-FDB2-485D-8FFD-C47BD80CCAFB}" srcOrd="7" destOrd="0" presId="urn:microsoft.com/office/officeart/2005/8/layout/list1"/>
    <dgm:cxn modelId="{3385FE85-5D0C-4A81-AB7A-CD234575545C}" type="presParOf" srcId="{C6F43D3C-8A50-4C79-B362-6E4DB19C8C64}" destId="{74FBF919-0989-4290-9C72-5873F4AD57A8}" srcOrd="8" destOrd="0" presId="urn:microsoft.com/office/officeart/2005/8/layout/list1"/>
    <dgm:cxn modelId="{F3E8D674-26E9-4CC9-BBE0-3AEE4217CEE6}" type="presParOf" srcId="{74FBF919-0989-4290-9C72-5873F4AD57A8}" destId="{1F0F4F74-092D-4B69-A19E-44D6E3F99736}" srcOrd="0" destOrd="0" presId="urn:microsoft.com/office/officeart/2005/8/layout/list1"/>
    <dgm:cxn modelId="{B837A1C1-6E35-4E90-A358-995CEE891A4E}" type="presParOf" srcId="{74FBF919-0989-4290-9C72-5873F4AD57A8}" destId="{48EE0E9C-945A-40F5-A863-4A86BDF3784E}" srcOrd="1" destOrd="0" presId="urn:microsoft.com/office/officeart/2005/8/layout/list1"/>
    <dgm:cxn modelId="{47EE4903-9338-4187-887E-754DBF0DF835}" type="presParOf" srcId="{C6F43D3C-8A50-4C79-B362-6E4DB19C8C64}" destId="{C5AA9C56-73A9-4D24-9FCE-5A1DDAC52D29}" srcOrd="9" destOrd="0" presId="urn:microsoft.com/office/officeart/2005/8/layout/list1"/>
    <dgm:cxn modelId="{B6CBC222-3FD2-4594-8391-3A0A398A5707}" type="presParOf" srcId="{C6F43D3C-8A50-4C79-B362-6E4DB19C8C64}" destId="{33AC6F21-5F22-44DC-B2AC-4E251112325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CEA460-1659-4BD4-BF0F-50420E197C57}" type="doc">
      <dgm:prSet loTypeId="urn:microsoft.com/office/officeart/2008/layout/LinedList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21E5E48F-73C7-44FD-BFDC-EF66C8253D29}">
      <dgm:prSet phldrT="[Текст]"/>
      <dgm:spPr/>
      <dgm:t>
        <a:bodyPr/>
        <a:lstStyle/>
        <a:p>
          <a:r>
            <a:rPr lang="ru-RU" dirty="0" smtClean="0"/>
            <a:t>Чрезвычайные происшествия и катастрофы, стихийные бедствия и их последствия</a:t>
          </a:r>
          <a:endParaRPr lang="ru-RU" dirty="0"/>
        </a:p>
      </dgm:t>
    </dgm:pt>
    <dgm:pt modelId="{C6341ED8-0764-42C1-A0D5-9664FD058A70}" type="parTrans" cxnId="{FC50BFCA-B8E7-4514-A2A6-D39A5A28C5B4}">
      <dgm:prSet/>
      <dgm:spPr/>
      <dgm:t>
        <a:bodyPr/>
        <a:lstStyle/>
        <a:p>
          <a:endParaRPr lang="ru-RU"/>
        </a:p>
      </dgm:t>
    </dgm:pt>
    <dgm:pt modelId="{27D054FF-CED2-43B8-8E28-9FE7F8FF5156}" type="sibTrans" cxnId="{FC50BFCA-B8E7-4514-A2A6-D39A5A28C5B4}">
      <dgm:prSet/>
      <dgm:spPr/>
      <dgm:t>
        <a:bodyPr/>
        <a:lstStyle/>
        <a:p>
          <a:endParaRPr lang="ru-RU"/>
        </a:p>
      </dgm:t>
    </dgm:pt>
    <dgm:pt modelId="{62753493-7FB7-4479-B1A8-FF8E0859FCC2}">
      <dgm:prSet phldrT="[Текст]"/>
      <dgm:spPr/>
      <dgm:t>
        <a:bodyPr/>
        <a:lstStyle/>
        <a:p>
          <a:r>
            <a:rPr lang="ru-RU" dirty="0" smtClean="0"/>
            <a:t>Состояние экологии, здравоохранения, санитарии, демографии, образования, культуры, сельского хозяйства, преступности</a:t>
          </a:r>
          <a:endParaRPr lang="ru-RU" dirty="0"/>
        </a:p>
      </dgm:t>
    </dgm:pt>
    <dgm:pt modelId="{E02E3798-E546-4D32-85E5-96CF2DAAF73A}" type="parTrans" cxnId="{9BEF86E8-1750-4DFC-BD99-10175E567D47}">
      <dgm:prSet/>
      <dgm:spPr/>
      <dgm:t>
        <a:bodyPr/>
        <a:lstStyle/>
        <a:p>
          <a:endParaRPr lang="ru-RU"/>
        </a:p>
      </dgm:t>
    </dgm:pt>
    <dgm:pt modelId="{6D91A0CA-C25B-406F-B0AC-7E391DA6C7C1}" type="sibTrans" cxnId="{9BEF86E8-1750-4DFC-BD99-10175E567D47}">
      <dgm:prSet/>
      <dgm:spPr/>
      <dgm:t>
        <a:bodyPr/>
        <a:lstStyle/>
        <a:p>
          <a:endParaRPr lang="ru-RU"/>
        </a:p>
      </dgm:t>
    </dgm:pt>
    <dgm:pt modelId="{3D2CBC85-3D44-425B-B0F7-48E5EDFA5526}">
      <dgm:prSet phldrT="[Текст]"/>
      <dgm:spPr/>
      <dgm:t>
        <a:bodyPr/>
        <a:lstStyle/>
        <a:p>
          <a:r>
            <a:rPr lang="ru-RU" dirty="0" smtClean="0"/>
            <a:t>Привилегии, компенсации и социальные гарантии, предоставляемые государством</a:t>
          </a:r>
          <a:endParaRPr lang="ru-RU" dirty="0"/>
        </a:p>
      </dgm:t>
    </dgm:pt>
    <dgm:pt modelId="{BB5B55FA-1F0F-4C11-8261-944B87E37D42}" type="parTrans" cxnId="{00E32050-5A5F-42E0-BA98-D2EA3E30C542}">
      <dgm:prSet/>
      <dgm:spPr/>
      <dgm:t>
        <a:bodyPr/>
        <a:lstStyle/>
        <a:p>
          <a:endParaRPr lang="ru-RU"/>
        </a:p>
      </dgm:t>
    </dgm:pt>
    <dgm:pt modelId="{F1F63453-A050-4681-9A30-F8558FA206F0}" type="sibTrans" cxnId="{00E32050-5A5F-42E0-BA98-D2EA3E30C542}">
      <dgm:prSet/>
      <dgm:spPr/>
      <dgm:t>
        <a:bodyPr/>
        <a:lstStyle/>
        <a:p>
          <a:endParaRPr lang="ru-RU"/>
        </a:p>
      </dgm:t>
    </dgm:pt>
    <dgm:pt modelId="{B3352E08-4C18-4817-B386-F56D8CF87011}">
      <dgm:prSet phldrT="[Текст]"/>
      <dgm:spPr/>
      <dgm:t>
        <a:bodyPr/>
        <a:lstStyle/>
        <a:p>
          <a:r>
            <a:rPr lang="ru-RU" dirty="0" smtClean="0"/>
            <a:t>Факты нарушения прав и свобод человека и гражданина</a:t>
          </a:r>
          <a:endParaRPr lang="ru-RU" dirty="0"/>
        </a:p>
      </dgm:t>
    </dgm:pt>
    <dgm:pt modelId="{03A5242B-0444-4FC7-8BD6-9846C0CBFB8A}" type="parTrans" cxnId="{F1FD59A2-414D-4DB1-B805-E948C6513EAA}">
      <dgm:prSet/>
      <dgm:spPr/>
      <dgm:t>
        <a:bodyPr/>
        <a:lstStyle/>
        <a:p>
          <a:endParaRPr lang="ru-RU"/>
        </a:p>
      </dgm:t>
    </dgm:pt>
    <dgm:pt modelId="{71AC1FB0-BD8F-47A6-B69E-61DEE347A93D}" type="sibTrans" cxnId="{F1FD59A2-414D-4DB1-B805-E948C6513EAA}">
      <dgm:prSet/>
      <dgm:spPr/>
      <dgm:t>
        <a:bodyPr/>
        <a:lstStyle/>
        <a:p>
          <a:endParaRPr lang="ru-RU"/>
        </a:p>
      </dgm:t>
    </dgm:pt>
    <dgm:pt modelId="{827415A8-5FD8-4905-BA5E-1232D4586792}">
      <dgm:prSet phldrT="[Текст]"/>
      <dgm:spPr/>
      <dgm:t>
        <a:bodyPr/>
        <a:lstStyle/>
        <a:p>
          <a:r>
            <a:rPr lang="ru-RU" dirty="0" smtClean="0"/>
            <a:t>Размер золотого запаса и государственных валютных резервов РФ</a:t>
          </a:r>
          <a:endParaRPr lang="ru-RU" dirty="0"/>
        </a:p>
      </dgm:t>
    </dgm:pt>
    <dgm:pt modelId="{6344AB79-435F-489D-A9F2-A50B24FB2891}" type="parTrans" cxnId="{BE8A0645-3CA4-475B-A6EA-0F60B759CEC0}">
      <dgm:prSet/>
      <dgm:spPr/>
      <dgm:t>
        <a:bodyPr/>
        <a:lstStyle/>
        <a:p>
          <a:endParaRPr lang="ru-RU"/>
        </a:p>
      </dgm:t>
    </dgm:pt>
    <dgm:pt modelId="{C0BAACFF-2167-429C-9058-011CC1B45B59}" type="sibTrans" cxnId="{BE8A0645-3CA4-475B-A6EA-0F60B759CEC0}">
      <dgm:prSet/>
      <dgm:spPr/>
      <dgm:t>
        <a:bodyPr/>
        <a:lstStyle/>
        <a:p>
          <a:endParaRPr lang="ru-RU"/>
        </a:p>
      </dgm:t>
    </dgm:pt>
    <dgm:pt modelId="{F9EF604C-C7CB-434D-A07C-984F32DBF530}">
      <dgm:prSet phldrT="[Текст]"/>
      <dgm:spPr/>
      <dgm:t>
        <a:bodyPr/>
        <a:lstStyle/>
        <a:p>
          <a:r>
            <a:rPr lang="ru-RU" dirty="0" smtClean="0"/>
            <a:t>Состояние здоровья высших должностных лиц РФ</a:t>
          </a:r>
          <a:endParaRPr lang="ru-RU" dirty="0"/>
        </a:p>
      </dgm:t>
    </dgm:pt>
    <dgm:pt modelId="{906B0796-B13F-408D-8F3E-3CEE937AE49D}" type="parTrans" cxnId="{18993EF2-ABFD-469E-A7C1-75E1F5027628}">
      <dgm:prSet/>
      <dgm:spPr/>
      <dgm:t>
        <a:bodyPr/>
        <a:lstStyle/>
        <a:p>
          <a:endParaRPr lang="ru-RU"/>
        </a:p>
      </dgm:t>
    </dgm:pt>
    <dgm:pt modelId="{08C6CA43-75F8-4CEB-AB1A-B19690CEA977}" type="sibTrans" cxnId="{18993EF2-ABFD-469E-A7C1-75E1F5027628}">
      <dgm:prSet/>
      <dgm:spPr/>
      <dgm:t>
        <a:bodyPr/>
        <a:lstStyle/>
        <a:p>
          <a:endParaRPr lang="ru-RU"/>
        </a:p>
      </dgm:t>
    </dgm:pt>
    <dgm:pt modelId="{948B7DA4-2849-4F9C-B629-5634D9C0639D}">
      <dgm:prSet phldrT="[Текст]"/>
      <dgm:spPr/>
      <dgm:t>
        <a:bodyPr/>
        <a:lstStyle/>
        <a:p>
          <a:r>
            <a:rPr lang="ru-RU" dirty="0" smtClean="0"/>
            <a:t>Факты нарушения законности органами государственной власти и должностных лиц</a:t>
          </a:r>
          <a:endParaRPr lang="ru-RU" dirty="0"/>
        </a:p>
      </dgm:t>
    </dgm:pt>
    <dgm:pt modelId="{D43BF7CF-143F-45D3-9DE3-1D4BC89BDB1D}" type="parTrans" cxnId="{F35DE8BB-C8B8-47EF-8EED-26620A0D77E5}">
      <dgm:prSet/>
      <dgm:spPr/>
      <dgm:t>
        <a:bodyPr/>
        <a:lstStyle/>
        <a:p>
          <a:endParaRPr lang="ru-RU"/>
        </a:p>
      </dgm:t>
    </dgm:pt>
    <dgm:pt modelId="{A70859AC-9163-4D27-AB9A-A8EBE8154B69}" type="sibTrans" cxnId="{F35DE8BB-C8B8-47EF-8EED-26620A0D77E5}">
      <dgm:prSet/>
      <dgm:spPr/>
      <dgm:t>
        <a:bodyPr/>
        <a:lstStyle/>
        <a:p>
          <a:endParaRPr lang="ru-RU"/>
        </a:p>
      </dgm:t>
    </dgm:pt>
    <dgm:pt modelId="{6EFB80F3-8EB5-4D43-8859-552BA614A181}" type="pres">
      <dgm:prSet presAssocID="{04CEA460-1659-4BD4-BF0F-50420E197C57}" presName="vert0" presStyleCnt="0">
        <dgm:presLayoutVars>
          <dgm:dir/>
          <dgm:animOne val="branch"/>
          <dgm:animLvl val="lvl"/>
        </dgm:presLayoutVars>
      </dgm:prSet>
      <dgm:spPr/>
    </dgm:pt>
    <dgm:pt modelId="{75E4D3D0-0F77-4782-B89D-1759D723B9A1}" type="pres">
      <dgm:prSet presAssocID="{21E5E48F-73C7-44FD-BFDC-EF66C8253D29}" presName="thickLine" presStyleLbl="alignNode1" presStyleIdx="0" presStyleCnt="7"/>
      <dgm:spPr/>
    </dgm:pt>
    <dgm:pt modelId="{E9CC1B95-821C-4B42-A39A-486CB5471FC2}" type="pres">
      <dgm:prSet presAssocID="{21E5E48F-73C7-44FD-BFDC-EF66C8253D29}" presName="horz1" presStyleCnt="0"/>
      <dgm:spPr/>
    </dgm:pt>
    <dgm:pt modelId="{2A342DCD-4BDE-4B6A-B735-590BDC359E86}" type="pres">
      <dgm:prSet presAssocID="{21E5E48F-73C7-44FD-BFDC-EF66C8253D29}" presName="tx1" presStyleLbl="revTx" presStyleIdx="0" presStyleCnt="7"/>
      <dgm:spPr/>
      <dgm:t>
        <a:bodyPr/>
        <a:lstStyle/>
        <a:p>
          <a:endParaRPr lang="ru-RU"/>
        </a:p>
      </dgm:t>
    </dgm:pt>
    <dgm:pt modelId="{18680804-89D7-458F-8453-3CFC7DB41CDD}" type="pres">
      <dgm:prSet presAssocID="{21E5E48F-73C7-44FD-BFDC-EF66C8253D29}" presName="vert1" presStyleCnt="0"/>
      <dgm:spPr/>
    </dgm:pt>
    <dgm:pt modelId="{BC756F21-91A6-43B4-AF30-AE132609C529}" type="pres">
      <dgm:prSet presAssocID="{62753493-7FB7-4479-B1A8-FF8E0859FCC2}" presName="thickLine" presStyleLbl="alignNode1" presStyleIdx="1" presStyleCnt="7"/>
      <dgm:spPr/>
    </dgm:pt>
    <dgm:pt modelId="{264C114C-B45A-4D79-BCB8-FE6F4D5470CB}" type="pres">
      <dgm:prSet presAssocID="{62753493-7FB7-4479-B1A8-FF8E0859FCC2}" presName="horz1" presStyleCnt="0"/>
      <dgm:spPr/>
    </dgm:pt>
    <dgm:pt modelId="{D72554A8-DE89-4628-8FCD-0CA00B0B881D}" type="pres">
      <dgm:prSet presAssocID="{62753493-7FB7-4479-B1A8-FF8E0859FCC2}" presName="tx1" presStyleLbl="revTx" presStyleIdx="1" presStyleCnt="7"/>
      <dgm:spPr/>
      <dgm:t>
        <a:bodyPr/>
        <a:lstStyle/>
        <a:p>
          <a:endParaRPr lang="ru-RU"/>
        </a:p>
      </dgm:t>
    </dgm:pt>
    <dgm:pt modelId="{48B64581-940A-4A67-A892-47D15C6C37DF}" type="pres">
      <dgm:prSet presAssocID="{62753493-7FB7-4479-B1A8-FF8E0859FCC2}" presName="vert1" presStyleCnt="0"/>
      <dgm:spPr/>
    </dgm:pt>
    <dgm:pt modelId="{0138F987-6352-4D3E-9E63-58BF92559CD0}" type="pres">
      <dgm:prSet presAssocID="{3D2CBC85-3D44-425B-B0F7-48E5EDFA5526}" presName="thickLine" presStyleLbl="alignNode1" presStyleIdx="2" presStyleCnt="7"/>
      <dgm:spPr/>
    </dgm:pt>
    <dgm:pt modelId="{1B5342C4-4CC5-43A4-80D4-03A354F47165}" type="pres">
      <dgm:prSet presAssocID="{3D2CBC85-3D44-425B-B0F7-48E5EDFA5526}" presName="horz1" presStyleCnt="0"/>
      <dgm:spPr/>
    </dgm:pt>
    <dgm:pt modelId="{D5B1A842-9923-4B40-B5BB-2AEC64BDED8A}" type="pres">
      <dgm:prSet presAssocID="{3D2CBC85-3D44-425B-B0F7-48E5EDFA5526}" presName="tx1" presStyleLbl="revTx" presStyleIdx="2" presStyleCnt="7"/>
      <dgm:spPr/>
      <dgm:t>
        <a:bodyPr/>
        <a:lstStyle/>
        <a:p>
          <a:endParaRPr lang="ru-RU"/>
        </a:p>
      </dgm:t>
    </dgm:pt>
    <dgm:pt modelId="{3488037C-3E2F-436B-9A5B-58F21F1F2A14}" type="pres">
      <dgm:prSet presAssocID="{3D2CBC85-3D44-425B-B0F7-48E5EDFA5526}" presName="vert1" presStyleCnt="0"/>
      <dgm:spPr/>
    </dgm:pt>
    <dgm:pt modelId="{E3186A36-1E0D-4D19-8240-A12896F060A6}" type="pres">
      <dgm:prSet presAssocID="{B3352E08-4C18-4817-B386-F56D8CF87011}" presName="thickLine" presStyleLbl="alignNode1" presStyleIdx="3" presStyleCnt="7"/>
      <dgm:spPr/>
    </dgm:pt>
    <dgm:pt modelId="{361D128A-3BE2-466F-ACA1-1BA12DC717E3}" type="pres">
      <dgm:prSet presAssocID="{B3352E08-4C18-4817-B386-F56D8CF87011}" presName="horz1" presStyleCnt="0"/>
      <dgm:spPr/>
    </dgm:pt>
    <dgm:pt modelId="{DD5387E9-0B13-4501-A7A0-EEF619FD1CE7}" type="pres">
      <dgm:prSet presAssocID="{B3352E08-4C18-4817-B386-F56D8CF87011}" presName="tx1" presStyleLbl="revTx" presStyleIdx="3" presStyleCnt="7"/>
      <dgm:spPr/>
      <dgm:t>
        <a:bodyPr/>
        <a:lstStyle/>
        <a:p>
          <a:endParaRPr lang="ru-RU"/>
        </a:p>
      </dgm:t>
    </dgm:pt>
    <dgm:pt modelId="{21827B26-3410-4312-B23E-09261B15D205}" type="pres">
      <dgm:prSet presAssocID="{B3352E08-4C18-4817-B386-F56D8CF87011}" presName="vert1" presStyleCnt="0"/>
      <dgm:spPr/>
    </dgm:pt>
    <dgm:pt modelId="{13BD2B8E-711A-4B66-AA58-5CDF3BAA4419}" type="pres">
      <dgm:prSet presAssocID="{827415A8-5FD8-4905-BA5E-1232D4586792}" presName="thickLine" presStyleLbl="alignNode1" presStyleIdx="4" presStyleCnt="7"/>
      <dgm:spPr/>
    </dgm:pt>
    <dgm:pt modelId="{D9226111-51D0-4C6C-9019-1B723ECE8578}" type="pres">
      <dgm:prSet presAssocID="{827415A8-5FD8-4905-BA5E-1232D4586792}" presName="horz1" presStyleCnt="0"/>
      <dgm:spPr/>
    </dgm:pt>
    <dgm:pt modelId="{3D4E684C-A4DD-42CF-9E5D-84EDAB89C343}" type="pres">
      <dgm:prSet presAssocID="{827415A8-5FD8-4905-BA5E-1232D4586792}" presName="tx1" presStyleLbl="revTx" presStyleIdx="4" presStyleCnt="7"/>
      <dgm:spPr/>
      <dgm:t>
        <a:bodyPr/>
        <a:lstStyle/>
        <a:p>
          <a:endParaRPr lang="ru-RU"/>
        </a:p>
      </dgm:t>
    </dgm:pt>
    <dgm:pt modelId="{FA1CF7EC-29DC-4394-A557-C6BBE2AE0748}" type="pres">
      <dgm:prSet presAssocID="{827415A8-5FD8-4905-BA5E-1232D4586792}" presName="vert1" presStyleCnt="0"/>
      <dgm:spPr/>
    </dgm:pt>
    <dgm:pt modelId="{98140A65-F04F-41E1-99F1-3BAEC37ADA21}" type="pres">
      <dgm:prSet presAssocID="{F9EF604C-C7CB-434D-A07C-984F32DBF530}" presName="thickLine" presStyleLbl="alignNode1" presStyleIdx="5" presStyleCnt="7"/>
      <dgm:spPr/>
    </dgm:pt>
    <dgm:pt modelId="{1D9CE80D-5518-4979-9074-24366751C990}" type="pres">
      <dgm:prSet presAssocID="{F9EF604C-C7CB-434D-A07C-984F32DBF530}" presName="horz1" presStyleCnt="0"/>
      <dgm:spPr/>
    </dgm:pt>
    <dgm:pt modelId="{B321D523-2D9B-445C-BDC2-2D4EA4A6F86D}" type="pres">
      <dgm:prSet presAssocID="{F9EF604C-C7CB-434D-A07C-984F32DBF530}" presName="tx1" presStyleLbl="revTx" presStyleIdx="5" presStyleCnt="7"/>
      <dgm:spPr/>
      <dgm:t>
        <a:bodyPr/>
        <a:lstStyle/>
        <a:p>
          <a:endParaRPr lang="ru-RU"/>
        </a:p>
      </dgm:t>
    </dgm:pt>
    <dgm:pt modelId="{BE41FBF7-C7E8-403F-BBB1-1D77561B8E57}" type="pres">
      <dgm:prSet presAssocID="{F9EF604C-C7CB-434D-A07C-984F32DBF530}" presName="vert1" presStyleCnt="0"/>
      <dgm:spPr/>
    </dgm:pt>
    <dgm:pt modelId="{0F0E0B0E-25CB-411F-8D63-ED6E48B38B57}" type="pres">
      <dgm:prSet presAssocID="{948B7DA4-2849-4F9C-B629-5634D9C0639D}" presName="thickLine" presStyleLbl="alignNode1" presStyleIdx="6" presStyleCnt="7"/>
      <dgm:spPr/>
    </dgm:pt>
    <dgm:pt modelId="{BD17087B-EF3E-421E-A964-F6B2FA434877}" type="pres">
      <dgm:prSet presAssocID="{948B7DA4-2849-4F9C-B629-5634D9C0639D}" presName="horz1" presStyleCnt="0"/>
      <dgm:spPr/>
    </dgm:pt>
    <dgm:pt modelId="{A244A187-E4B3-4E85-9725-0F8EB3BA3A0E}" type="pres">
      <dgm:prSet presAssocID="{948B7DA4-2849-4F9C-B629-5634D9C0639D}" presName="tx1" presStyleLbl="revTx" presStyleIdx="6" presStyleCnt="7"/>
      <dgm:spPr/>
      <dgm:t>
        <a:bodyPr/>
        <a:lstStyle/>
        <a:p>
          <a:endParaRPr lang="ru-RU"/>
        </a:p>
      </dgm:t>
    </dgm:pt>
    <dgm:pt modelId="{B1445583-4BB9-4708-936C-389E6E2A3321}" type="pres">
      <dgm:prSet presAssocID="{948B7DA4-2849-4F9C-B629-5634D9C0639D}" presName="vert1" presStyleCnt="0"/>
      <dgm:spPr/>
    </dgm:pt>
  </dgm:ptLst>
  <dgm:cxnLst>
    <dgm:cxn modelId="{F35DE8BB-C8B8-47EF-8EED-26620A0D77E5}" srcId="{04CEA460-1659-4BD4-BF0F-50420E197C57}" destId="{948B7DA4-2849-4F9C-B629-5634D9C0639D}" srcOrd="6" destOrd="0" parTransId="{D43BF7CF-143F-45D3-9DE3-1D4BC89BDB1D}" sibTransId="{A70859AC-9163-4D27-AB9A-A8EBE8154B69}"/>
    <dgm:cxn modelId="{2E098556-CFD6-406E-8D8E-6CB407E1DDE8}" type="presOf" srcId="{04CEA460-1659-4BD4-BF0F-50420E197C57}" destId="{6EFB80F3-8EB5-4D43-8859-552BA614A181}" srcOrd="0" destOrd="0" presId="urn:microsoft.com/office/officeart/2008/layout/LinedList"/>
    <dgm:cxn modelId="{D7A29EBF-3B7E-4B27-954E-2DF911D24809}" type="presOf" srcId="{3D2CBC85-3D44-425B-B0F7-48E5EDFA5526}" destId="{D5B1A842-9923-4B40-B5BB-2AEC64BDED8A}" srcOrd="0" destOrd="0" presId="urn:microsoft.com/office/officeart/2008/layout/LinedList"/>
    <dgm:cxn modelId="{49F43BF9-12AD-4DDD-85EA-17781185BEBD}" type="presOf" srcId="{B3352E08-4C18-4817-B386-F56D8CF87011}" destId="{DD5387E9-0B13-4501-A7A0-EEF619FD1CE7}" srcOrd="0" destOrd="0" presId="urn:microsoft.com/office/officeart/2008/layout/LinedList"/>
    <dgm:cxn modelId="{45CE8A62-C516-470C-A08D-93601AC79595}" type="presOf" srcId="{21E5E48F-73C7-44FD-BFDC-EF66C8253D29}" destId="{2A342DCD-4BDE-4B6A-B735-590BDC359E86}" srcOrd="0" destOrd="0" presId="urn:microsoft.com/office/officeart/2008/layout/LinedList"/>
    <dgm:cxn modelId="{6B3925C6-6899-4A39-9CB8-31C83F19BB5A}" type="presOf" srcId="{62753493-7FB7-4479-B1A8-FF8E0859FCC2}" destId="{D72554A8-DE89-4628-8FCD-0CA00B0B881D}" srcOrd="0" destOrd="0" presId="urn:microsoft.com/office/officeart/2008/layout/LinedList"/>
    <dgm:cxn modelId="{F1FD59A2-414D-4DB1-B805-E948C6513EAA}" srcId="{04CEA460-1659-4BD4-BF0F-50420E197C57}" destId="{B3352E08-4C18-4817-B386-F56D8CF87011}" srcOrd="3" destOrd="0" parTransId="{03A5242B-0444-4FC7-8BD6-9846C0CBFB8A}" sibTransId="{71AC1FB0-BD8F-47A6-B69E-61DEE347A93D}"/>
    <dgm:cxn modelId="{FC50BFCA-B8E7-4514-A2A6-D39A5A28C5B4}" srcId="{04CEA460-1659-4BD4-BF0F-50420E197C57}" destId="{21E5E48F-73C7-44FD-BFDC-EF66C8253D29}" srcOrd="0" destOrd="0" parTransId="{C6341ED8-0764-42C1-A0D5-9664FD058A70}" sibTransId="{27D054FF-CED2-43B8-8E28-9FE7F8FF5156}"/>
    <dgm:cxn modelId="{00E32050-5A5F-42E0-BA98-D2EA3E30C542}" srcId="{04CEA460-1659-4BD4-BF0F-50420E197C57}" destId="{3D2CBC85-3D44-425B-B0F7-48E5EDFA5526}" srcOrd="2" destOrd="0" parTransId="{BB5B55FA-1F0F-4C11-8261-944B87E37D42}" sibTransId="{F1F63453-A050-4681-9A30-F8558FA206F0}"/>
    <dgm:cxn modelId="{18993EF2-ABFD-469E-A7C1-75E1F5027628}" srcId="{04CEA460-1659-4BD4-BF0F-50420E197C57}" destId="{F9EF604C-C7CB-434D-A07C-984F32DBF530}" srcOrd="5" destOrd="0" parTransId="{906B0796-B13F-408D-8F3E-3CEE937AE49D}" sibTransId="{08C6CA43-75F8-4CEB-AB1A-B19690CEA977}"/>
    <dgm:cxn modelId="{9BEF86E8-1750-4DFC-BD99-10175E567D47}" srcId="{04CEA460-1659-4BD4-BF0F-50420E197C57}" destId="{62753493-7FB7-4479-B1A8-FF8E0859FCC2}" srcOrd="1" destOrd="0" parTransId="{E02E3798-E546-4D32-85E5-96CF2DAAF73A}" sibTransId="{6D91A0CA-C25B-406F-B0AC-7E391DA6C7C1}"/>
    <dgm:cxn modelId="{BE8A0645-3CA4-475B-A6EA-0F60B759CEC0}" srcId="{04CEA460-1659-4BD4-BF0F-50420E197C57}" destId="{827415A8-5FD8-4905-BA5E-1232D4586792}" srcOrd="4" destOrd="0" parTransId="{6344AB79-435F-489D-A9F2-A50B24FB2891}" sibTransId="{C0BAACFF-2167-429C-9058-011CC1B45B59}"/>
    <dgm:cxn modelId="{E7D0CD56-D68B-4A8B-B215-ADF1C9972D99}" type="presOf" srcId="{827415A8-5FD8-4905-BA5E-1232D4586792}" destId="{3D4E684C-A4DD-42CF-9E5D-84EDAB89C343}" srcOrd="0" destOrd="0" presId="urn:microsoft.com/office/officeart/2008/layout/LinedList"/>
    <dgm:cxn modelId="{EB49C85E-6824-4BA4-9C7C-2BCC57605154}" type="presOf" srcId="{948B7DA4-2849-4F9C-B629-5634D9C0639D}" destId="{A244A187-E4B3-4E85-9725-0F8EB3BA3A0E}" srcOrd="0" destOrd="0" presId="urn:microsoft.com/office/officeart/2008/layout/LinedList"/>
    <dgm:cxn modelId="{45D9492B-481C-4C73-97B5-0E51967E173E}" type="presOf" srcId="{F9EF604C-C7CB-434D-A07C-984F32DBF530}" destId="{B321D523-2D9B-445C-BDC2-2D4EA4A6F86D}" srcOrd="0" destOrd="0" presId="urn:microsoft.com/office/officeart/2008/layout/LinedList"/>
    <dgm:cxn modelId="{140E1860-B379-4C81-9C76-C0EA063F7F8D}" type="presParOf" srcId="{6EFB80F3-8EB5-4D43-8859-552BA614A181}" destId="{75E4D3D0-0F77-4782-B89D-1759D723B9A1}" srcOrd="0" destOrd="0" presId="urn:microsoft.com/office/officeart/2008/layout/LinedList"/>
    <dgm:cxn modelId="{64AC35EC-116E-4051-96DB-414D70FFDA1A}" type="presParOf" srcId="{6EFB80F3-8EB5-4D43-8859-552BA614A181}" destId="{E9CC1B95-821C-4B42-A39A-486CB5471FC2}" srcOrd="1" destOrd="0" presId="urn:microsoft.com/office/officeart/2008/layout/LinedList"/>
    <dgm:cxn modelId="{BB4DC889-A3B3-433B-8799-CABA666A4D6E}" type="presParOf" srcId="{E9CC1B95-821C-4B42-A39A-486CB5471FC2}" destId="{2A342DCD-4BDE-4B6A-B735-590BDC359E86}" srcOrd="0" destOrd="0" presId="urn:microsoft.com/office/officeart/2008/layout/LinedList"/>
    <dgm:cxn modelId="{68EB8244-9E7B-4693-934D-B4EF57CF3AA3}" type="presParOf" srcId="{E9CC1B95-821C-4B42-A39A-486CB5471FC2}" destId="{18680804-89D7-458F-8453-3CFC7DB41CDD}" srcOrd="1" destOrd="0" presId="urn:microsoft.com/office/officeart/2008/layout/LinedList"/>
    <dgm:cxn modelId="{A8B58FCC-4514-40B4-8D72-004983C2B3C8}" type="presParOf" srcId="{6EFB80F3-8EB5-4D43-8859-552BA614A181}" destId="{BC756F21-91A6-43B4-AF30-AE132609C529}" srcOrd="2" destOrd="0" presId="urn:microsoft.com/office/officeart/2008/layout/LinedList"/>
    <dgm:cxn modelId="{A084B1D1-4A9E-4446-9A38-BBCED493BD85}" type="presParOf" srcId="{6EFB80F3-8EB5-4D43-8859-552BA614A181}" destId="{264C114C-B45A-4D79-BCB8-FE6F4D5470CB}" srcOrd="3" destOrd="0" presId="urn:microsoft.com/office/officeart/2008/layout/LinedList"/>
    <dgm:cxn modelId="{B10EA267-FFD7-465B-8E8E-0746EABF5276}" type="presParOf" srcId="{264C114C-B45A-4D79-BCB8-FE6F4D5470CB}" destId="{D72554A8-DE89-4628-8FCD-0CA00B0B881D}" srcOrd="0" destOrd="0" presId="urn:microsoft.com/office/officeart/2008/layout/LinedList"/>
    <dgm:cxn modelId="{10684422-490D-4826-9C4B-84078CAC5C0F}" type="presParOf" srcId="{264C114C-B45A-4D79-BCB8-FE6F4D5470CB}" destId="{48B64581-940A-4A67-A892-47D15C6C37DF}" srcOrd="1" destOrd="0" presId="urn:microsoft.com/office/officeart/2008/layout/LinedList"/>
    <dgm:cxn modelId="{CB89C8FA-43C9-42A4-912E-F4D19D21A0AE}" type="presParOf" srcId="{6EFB80F3-8EB5-4D43-8859-552BA614A181}" destId="{0138F987-6352-4D3E-9E63-58BF92559CD0}" srcOrd="4" destOrd="0" presId="urn:microsoft.com/office/officeart/2008/layout/LinedList"/>
    <dgm:cxn modelId="{7844F138-5085-4896-8586-B0551A23320D}" type="presParOf" srcId="{6EFB80F3-8EB5-4D43-8859-552BA614A181}" destId="{1B5342C4-4CC5-43A4-80D4-03A354F47165}" srcOrd="5" destOrd="0" presId="urn:microsoft.com/office/officeart/2008/layout/LinedList"/>
    <dgm:cxn modelId="{5F67BBA9-3DF6-440E-A775-21C535ABDD1B}" type="presParOf" srcId="{1B5342C4-4CC5-43A4-80D4-03A354F47165}" destId="{D5B1A842-9923-4B40-B5BB-2AEC64BDED8A}" srcOrd="0" destOrd="0" presId="urn:microsoft.com/office/officeart/2008/layout/LinedList"/>
    <dgm:cxn modelId="{D2A4F07A-F290-4F14-B609-2200FABC8FF9}" type="presParOf" srcId="{1B5342C4-4CC5-43A4-80D4-03A354F47165}" destId="{3488037C-3E2F-436B-9A5B-58F21F1F2A14}" srcOrd="1" destOrd="0" presId="urn:microsoft.com/office/officeart/2008/layout/LinedList"/>
    <dgm:cxn modelId="{8A7B92F3-CDCB-4164-A9C9-30ED44DD9915}" type="presParOf" srcId="{6EFB80F3-8EB5-4D43-8859-552BA614A181}" destId="{E3186A36-1E0D-4D19-8240-A12896F060A6}" srcOrd="6" destOrd="0" presId="urn:microsoft.com/office/officeart/2008/layout/LinedList"/>
    <dgm:cxn modelId="{B09AC29C-1FD6-4F2E-A8AE-BF33A6B7E2BB}" type="presParOf" srcId="{6EFB80F3-8EB5-4D43-8859-552BA614A181}" destId="{361D128A-3BE2-466F-ACA1-1BA12DC717E3}" srcOrd="7" destOrd="0" presId="urn:microsoft.com/office/officeart/2008/layout/LinedList"/>
    <dgm:cxn modelId="{89BEC392-952F-4307-87FE-029C750FC49E}" type="presParOf" srcId="{361D128A-3BE2-466F-ACA1-1BA12DC717E3}" destId="{DD5387E9-0B13-4501-A7A0-EEF619FD1CE7}" srcOrd="0" destOrd="0" presId="urn:microsoft.com/office/officeart/2008/layout/LinedList"/>
    <dgm:cxn modelId="{5ADD9BA8-5E03-4EB9-B0EF-8493E730C98B}" type="presParOf" srcId="{361D128A-3BE2-466F-ACA1-1BA12DC717E3}" destId="{21827B26-3410-4312-B23E-09261B15D205}" srcOrd="1" destOrd="0" presId="urn:microsoft.com/office/officeart/2008/layout/LinedList"/>
    <dgm:cxn modelId="{914BBE8A-C256-4EF7-B6BA-C095F66DCFD8}" type="presParOf" srcId="{6EFB80F3-8EB5-4D43-8859-552BA614A181}" destId="{13BD2B8E-711A-4B66-AA58-5CDF3BAA4419}" srcOrd="8" destOrd="0" presId="urn:microsoft.com/office/officeart/2008/layout/LinedList"/>
    <dgm:cxn modelId="{A1616773-8160-42F6-ADD9-D254AABDA455}" type="presParOf" srcId="{6EFB80F3-8EB5-4D43-8859-552BA614A181}" destId="{D9226111-51D0-4C6C-9019-1B723ECE8578}" srcOrd="9" destOrd="0" presId="urn:microsoft.com/office/officeart/2008/layout/LinedList"/>
    <dgm:cxn modelId="{B1DFAF6E-5F92-4887-A6A9-66E382C3AB25}" type="presParOf" srcId="{D9226111-51D0-4C6C-9019-1B723ECE8578}" destId="{3D4E684C-A4DD-42CF-9E5D-84EDAB89C343}" srcOrd="0" destOrd="0" presId="urn:microsoft.com/office/officeart/2008/layout/LinedList"/>
    <dgm:cxn modelId="{C05F2F4F-1EA9-4485-BCD5-61BF9BC821B1}" type="presParOf" srcId="{D9226111-51D0-4C6C-9019-1B723ECE8578}" destId="{FA1CF7EC-29DC-4394-A557-C6BBE2AE0748}" srcOrd="1" destOrd="0" presId="urn:microsoft.com/office/officeart/2008/layout/LinedList"/>
    <dgm:cxn modelId="{F8AD7197-9322-4598-B954-109C01DB29B7}" type="presParOf" srcId="{6EFB80F3-8EB5-4D43-8859-552BA614A181}" destId="{98140A65-F04F-41E1-99F1-3BAEC37ADA21}" srcOrd="10" destOrd="0" presId="urn:microsoft.com/office/officeart/2008/layout/LinedList"/>
    <dgm:cxn modelId="{415F127D-D8A5-4565-BFBF-EAB1B7644127}" type="presParOf" srcId="{6EFB80F3-8EB5-4D43-8859-552BA614A181}" destId="{1D9CE80D-5518-4979-9074-24366751C990}" srcOrd="11" destOrd="0" presId="urn:microsoft.com/office/officeart/2008/layout/LinedList"/>
    <dgm:cxn modelId="{10B8FEFD-4F7B-4523-A529-49354DFBCDF9}" type="presParOf" srcId="{1D9CE80D-5518-4979-9074-24366751C990}" destId="{B321D523-2D9B-445C-BDC2-2D4EA4A6F86D}" srcOrd="0" destOrd="0" presId="urn:microsoft.com/office/officeart/2008/layout/LinedList"/>
    <dgm:cxn modelId="{E71E1248-2ABA-4C36-ABD2-4233A3C62D6E}" type="presParOf" srcId="{1D9CE80D-5518-4979-9074-24366751C990}" destId="{BE41FBF7-C7E8-403F-BBB1-1D77561B8E57}" srcOrd="1" destOrd="0" presId="urn:microsoft.com/office/officeart/2008/layout/LinedList"/>
    <dgm:cxn modelId="{A7E26E51-92EC-49FD-8850-198E0A5933F8}" type="presParOf" srcId="{6EFB80F3-8EB5-4D43-8859-552BA614A181}" destId="{0F0E0B0E-25CB-411F-8D63-ED6E48B38B57}" srcOrd="12" destOrd="0" presId="urn:microsoft.com/office/officeart/2008/layout/LinedList"/>
    <dgm:cxn modelId="{1E3D3290-A7ED-435C-9900-6E4AF4D9F886}" type="presParOf" srcId="{6EFB80F3-8EB5-4D43-8859-552BA614A181}" destId="{BD17087B-EF3E-421E-A964-F6B2FA434877}" srcOrd="13" destOrd="0" presId="urn:microsoft.com/office/officeart/2008/layout/LinedList"/>
    <dgm:cxn modelId="{A1FC8773-5F81-4270-BD64-95B3769F5C1E}" type="presParOf" srcId="{BD17087B-EF3E-421E-A964-F6B2FA434877}" destId="{A244A187-E4B3-4E85-9725-0F8EB3BA3A0E}" srcOrd="0" destOrd="0" presId="urn:microsoft.com/office/officeart/2008/layout/LinedList"/>
    <dgm:cxn modelId="{79A4D65C-4D8F-4664-A12E-710CCBCC8E4C}" type="presParOf" srcId="{BD17087B-EF3E-421E-A964-F6B2FA434877}" destId="{B1445583-4BB9-4708-936C-389E6E2A332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CD89A8E-25FB-4E52-BFB0-0FE5B964D403}" type="doc">
      <dgm:prSet loTypeId="urn:microsoft.com/office/officeart/2008/layout/LinedList" loCatId="list" qsTypeId="urn:microsoft.com/office/officeart/2005/8/quickstyle/simple4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DD45D280-5485-4514-9142-4A676CF9B6E3}">
      <dgm:prSet phldrT="[Текст]"/>
      <dgm:spPr/>
      <dgm:t>
        <a:bodyPr/>
        <a:lstStyle/>
        <a:p>
          <a:r>
            <a:rPr lang="ru-RU" dirty="0" smtClean="0"/>
            <a:t>Учредительные документы юридического лица и индивидуальных предпринимателей</a:t>
          </a:r>
          <a:endParaRPr lang="ru-RU" dirty="0"/>
        </a:p>
      </dgm:t>
    </dgm:pt>
    <dgm:pt modelId="{EBC4C362-6061-4D9F-89DA-0D88AF7054B8}" type="parTrans" cxnId="{C7C44E79-E2E5-45A4-9759-A4AC5AFFEB4E}">
      <dgm:prSet/>
      <dgm:spPr/>
      <dgm:t>
        <a:bodyPr/>
        <a:lstStyle/>
        <a:p>
          <a:endParaRPr lang="ru-RU"/>
        </a:p>
      </dgm:t>
    </dgm:pt>
    <dgm:pt modelId="{62F56079-17F1-4EED-B46F-D2E7D5515505}" type="sibTrans" cxnId="{C7C44E79-E2E5-45A4-9759-A4AC5AFFEB4E}">
      <dgm:prSet/>
      <dgm:spPr/>
      <dgm:t>
        <a:bodyPr/>
        <a:lstStyle/>
        <a:p>
          <a:endParaRPr lang="ru-RU"/>
        </a:p>
      </dgm:t>
    </dgm:pt>
    <dgm:pt modelId="{6CFC7922-2F97-48A1-BBCD-B7C55D44BB2D}">
      <dgm:prSet phldrT="[Текст]"/>
      <dgm:spPr/>
      <dgm:t>
        <a:bodyPr/>
        <a:lstStyle/>
        <a:p>
          <a:r>
            <a:rPr lang="ru-RU" dirty="0" smtClean="0"/>
            <a:t>Документы, дающие право на осуществление предпринимательской деятельности</a:t>
          </a:r>
          <a:endParaRPr lang="ru-RU" dirty="0"/>
        </a:p>
      </dgm:t>
    </dgm:pt>
    <dgm:pt modelId="{59AB7388-D75C-478F-814B-4DA59984E90A}" type="parTrans" cxnId="{1CD0CB73-172F-4BA8-B7EC-777768C09ADA}">
      <dgm:prSet/>
      <dgm:spPr/>
      <dgm:t>
        <a:bodyPr/>
        <a:lstStyle/>
        <a:p>
          <a:endParaRPr lang="ru-RU"/>
        </a:p>
      </dgm:t>
    </dgm:pt>
    <dgm:pt modelId="{1A9C6560-0B67-4D58-B054-A3E494F15690}" type="sibTrans" cxnId="{1CD0CB73-172F-4BA8-B7EC-777768C09ADA}">
      <dgm:prSet/>
      <dgm:spPr/>
      <dgm:t>
        <a:bodyPr/>
        <a:lstStyle/>
        <a:p>
          <a:endParaRPr lang="ru-RU"/>
        </a:p>
      </dgm:t>
    </dgm:pt>
    <dgm:pt modelId="{DC3501DE-A4D3-4B4D-B5D1-3D5E4CD3444F}">
      <dgm:prSet phldrT="[Текст]"/>
      <dgm:spPr/>
      <dgm:t>
        <a:bodyPr/>
        <a:lstStyle/>
        <a:p>
          <a:r>
            <a:rPr lang="ru-RU" dirty="0" smtClean="0"/>
            <a:t>Информация о составе имущества государственного или муниципального предприятия, государственного учреждения</a:t>
          </a:r>
          <a:endParaRPr lang="ru-RU" dirty="0"/>
        </a:p>
      </dgm:t>
    </dgm:pt>
    <dgm:pt modelId="{EEA7EB7D-4C6F-4F07-B1EE-361467DB9457}" type="parTrans" cxnId="{CD3FC1DF-B248-4588-89CA-59977C26484D}">
      <dgm:prSet/>
      <dgm:spPr/>
      <dgm:t>
        <a:bodyPr/>
        <a:lstStyle/>
        <a:p>
          <a:endParaRPr lang="ru-RU"/>
        </a:p>
      </dgm:t>
    </dgm:pt>
    <dgm:pt modelId="{3D0C9E03-1182-48D3-BCFE-9103E24CF6FC}" type="sibTrans" cxnId="{CD3FC1DF-B248-4588-89CA-59977C26484D}">
      <dgm:prSet/>
      <dgm:spPr/>
      <dgm:t>
        <a:bodyPr/>
        <a:lstStyle/>
        <a:p>
          <a:endParaRPr lang="ru-RU"/>
        </a:p>
      </dgm:t>
    </dgm:pt>
    <dgm:pt modelId="{63545A7B-E7C0-44DA-B6E0-3CA9BA78D0A8}">
      <dgm:prSet phldrT="[Текст]"/>
      <dgm:spPr/>
      <dgm:t>
        <a:bodyPr/>
        <a:lstStyle/>
        <a:p>
          <a:r>
            <a:rPr lang="ru-RU" dirty="0" smtClean="0"/>
            <a:t>Информация о нарушениях законодательства</a:t>
          </a:r>
          <a:endParaRPr lang="ru-RU" dirty="0"/>
        </a:p>
      </dgm:t>
    </dgm:pt>
    <dgm:pt modelId="{46C07B79-A75A-4A0A-BCF0-EF83E34B74D6}" type="parTrans" cxnId="{7ADEBD4A-9F61-4940-9512-E220464C2079}">
      <dgm:prSet/>
      <dgm:spPr/>
      <dgm:t>
        <a:bodyPr/>
        <a:lstStyle/>
        <a:p>
          <a:endParaRPr lang="ru-RU"/>
        </a:p>
      </dgm:t>
    </dgm:pt>
    <dgm:pt modelId="{7003DB58-3A8B-41D1-9DFA-D545F69AFFF8}" type="sibTrans" cxnId="{7ADEBD4A-9F61-4940-9512-E220464C2079}">
      <dgm:prSet/>
      <dgm:spPr/>
      <dgm:t>
        <a:bodyPr/>
        <a:lstStyle/>
        <a:p>
          <a:endParaRPr lang="ru-RU"/>
        </a:p>
      </dgm:t>
    </dgm:pt>
    <dgm:pt modelId="{80B77E7A-097E-4A85-891B-AC79C7FB850C}">
      <dgm:prSet phldrT="[Текст]"/>
      <dgm:spPr/>
      <dgm:t>
        <a:bodyPr/>
        <a:lstStyle/>
        <a:p>
          <a:r>
            <a:rPr lang="ru-RU" dirty="0" smtClean="0"/>
            <a:t>Загрязнение окружающей среды, безопасность</a:t>
          </a:r>
          <a:endParaRPr lang="ru-RU" dirty="0"/>
        </a:p>
      </dgm:t>
    </dgm:pt>
    <dgm:pt modelId="{98A58F88-884A-43D7-90E3-D09D9FD98FD7}" type="parTrans" cxnId="{24493548-1814-437E-87D3-64280191A36C}">
      <dgm:prSet/>
      <dgm:spPr/>
      <dgm:t>
        <a:bodyPr/>
        <a:lstStyle/>
        <a:p>
          <a:endParaRPr lang="ru-RU"/>
        </a:p>
      </dgm:t>
    </dgm:pt>
    <dgm:pt modelId="{7BB84F3A-B115-4495-84D5-E16C0846D235}" type="sibTrans" cxnId="{24493548-1814-437E-87D3-64280191A36C}">
      <dgm:prSet/>
      <dgm:spPr/>
      <dgm:t>
        <a:bodyPr/>
        <a:lstStyle/>
        <a:p>
          <a:endParaRPr lang="ru-RU"/>
        </a:p>
      </dgm:t>
    </dgm:pt>
    <dgm:pt modelId="{C93B6DE2-0C54-4C27-998D-2B3D52A4276B}">
      <dgm:prSet phldrT="[Текст]"/>
      <dgm:spPr/>
      <dgm:t>
        <a:bodyPr/>
        <a:lstStyle/>
        <a:p>
          <a:r>
            <a:rPr lang="ru-RU" dirty="0" smtClean="0"/>
            <a:t>Кадровые данные</a:t>
          </a:r>
          <a:endParaRPr lang="ru-RU" dirty="0"/>
        </a:p>
      </dgm:t>
    </dgm:pt>
    <dgm:pt modelId="{35E87DBD-3F6A-4F85-8918-87A45D608954}" type="parTrans" cxnId="{BE3FD2D2-BD0B-4475-BA8D-1E052A7B784C}">
      <dgm:prSet/>
      <dgm:spPr/>
      <dgm:t>
        <a:bodyPr/>
        <a:lstStyle/>
        <a:p>
          <a:endParaRPr lang="ru-RU"/>
        </a:p>
      </dgm:t>
    </dgm:pt>
    <dgm:pt modelId="{FECF1225-5A6B-4A7C-B4DB-489379BC1114}" type="sibTrans" cxnId="{BE3FD2D2-BD0B-4475-BA8D-1E052A7B784C}">
      <dgm:prSet/>
      <dgm:spPr/>
      <dgm:t>
        <a:bodyPr/>
        <a:lstStyle/>
        <a:p>
          <a:endParaRPr lang="ru-RU"/>
        </a:p>
      </dgm:t>
    </dgm:pt>
    <dgm:pt modelId="{CAED911E-8CE2-4A84-A0A7-A553BEA1CF73}">
      <dgm:prSet phldrT="[Текст]"/>
      <dgm:spPr/>
      <dgm:t>
        <a:bodyPr/>
        <a:lstStyle/>
        <a:p>
          <a:r>
            <a:rPr lang="ru-RU" dirty="0" smtClean="0"/>
            <a:t>Информация о задолженности работодателей по выплате заработной платы</a:t>
          </a:r>
          <a:endParaRPr lang="ru-RU" dirty="0"/>
        </a:p>
      </dgm:t>
    </dgm:pt>
    <dgm:pt modelId="{7B38D505-3F2B-49B4-815E-F80EC406E8F5}" type="parTrans" cxnId="{7502FA02-D15D-414F-946A-A3FE443B8395}">
      <dgm:prSet/>
      <dgm:spPr/>
      <dgm:t>
        <a:bodyPr/>
        <a:lstStyle/>
        <a:p>
          <a:endParaRPr lang="ru-RU"/>
        </a:p>
      </dgm:t>
    </dgm:pt>
    <dgm:pt modelId="{92B66537-9ECA-4376-B888-926B4B658621}" type="sibTrans" cxnId="{7502FA02-D15D-414F-946A-A3FE443B8395}">
      <dgm:prSet/>
      <dgm:spPr/>
      <dgm:t>
        <a:bodyPr/>
        <a:lstStyle/>
        <a:p>
          <a:endParaRPr lang="ru-RU"/>
        </a:p>
      </dgm:t>
    </dgm:pt>
    <dgm:pt modelId="{39FB603C-A9A7-4BAC-BDEE-4087DBD9AE08}">
      <dgm:prSet phldrT="[Текст]"/>
      <dgm:spPr/>
      <dgm:t>
        <a:bodyPr/>
        <a:lstStyle/>
        <a:p>
          <a:r>
            <a:rPr lang="ru-RU" dirty="0" smtClean="0"/>
            <a:t>Информация об условиях конкурсов и аукционов по приватизации государственной или муниципальной собственности</a:t>
          </a:r>
          <a:endParaRPr lang="ru-RU" dirty="0"/>
        </a:p>
      </dgm:t>
    </dgm:pt>
    <dgm:pt modelId="{849D0820-CA50-4852-AD1E-34683C8F9360}" type="parTrans" cxnId="{ED006D26-3B43-4C7C-8709-A2025583A6B6}">
      <dgm:prSet/>
      <dgm:spPr/>
      <dgm:t>
        <a:bodyPr/>
        <a:lstStyle/>
        <a:p>
          <a:endParaRPr lang="ru-RU"/>
        </a:p>
      </dgm:t>
    </dgm:pt>
    <dgm:pt modelId="{9DA5B884-719D-4D20-9B35-05429EFFA050}" type="sibTrans" cxnId="{ED006D26-3B43-4C7C-8709-A2025583A6B6}">
      <dgm:prSet/>
      <dgm:spPr/>
      <dgm:t>
        <a:bodyPr/>
        <a:lstStyle/>
        <a:p>
          <a:endParaRPr lang="ru-RU"/>
        </a:p>
      </dgm:t>
    </dgm:pt>
    <dgm:pt modelId="{AD5ED225-AD7B-4A46-9EB0-848570CF5FA1}">
      <dgm:prSet phldrT="[Текст]"/>
      <dgm:spPr/>
      <dgm:t>
        <a:bodyPr/>
        <a:lstStyle/>
        <a:p>
          <a:r>
            <a:rPr lang="ru-RU" dirty="0" smtClean="0"/>
            <a:t>Доходы некоммерческих организаций</a:t>
          </a:r>
          <a:endParaRPr lang="ru-RU" dirty="0"/>
        </a:p>
      </dgm:t>
    </dgm:pt>
    <dgm:pt modelId="{A922E953-4D11-4B26-A0BC-14B79DBE0A66}" type="parTrans" cxnId="{0B621E06-1D6F-4FAA-B757-57B498A08F59}">
      <dgm:prSet/>
      <dgm:spPr/>
      <dgm:t>
        <a:bodyPr/>
        <a:lstStyle/>
        <a:p>
          <a:endParaRPr lang="ru-RU"/>
        </a:p>
      </dgm:t>
    </dgm:pt>
    <dgm:pt modelId="{3A878E7B-968E-4001-B83E-5502D1B76575}" type="sibTrans" cxnId="{0B621E06-1D6F-4FAA-B757-57B498A08F59}">
      <dgm:prSet/>
      <dgm:spPr/>
      <dgm:t>
        <a:bodyPr/>
        <a:lstStyle/>
        <a:p>
          <a:endParaRPr lang="ru-RU"/>
        </a:p>
      </dgm:t>
    </dgm:pt>
    <dgm:pt modelId="{E769CEB1-96C6-46E6-B900-1B32E538AE51}">
      <dgm:prSet phldrT="[Текст]"/>
      <dgm:spPr/>
      <dgm:t>
        <a:bodyPr/>
        <a:lstStyle/>
        <a:p>
          <a:r>
            <a:rPr lang="ru-RU" dirty="0" smtClean="0"/>
            <a:t>Информация о доверенных лицах</a:t>
          </a:r>
          <a:endParaRPr lang="ru-RU" dirty="0"/>
        </a:p>
      </dgm:t>
    </dgm:pt>
    <dgm:pt modelId="{2AB05B76-406B-4E00-B97B-88F1283C2012}" type="parTrans" cxnId="{9F00C4BA-DC04-4476-BE95-4B56BFC521E4}">
      <dgm:prSet/>
      <dgm:spPr/>
      <dgm:t>
        <a:bodyPr/>
        <a:lstStyle/>
        <a:p>
          <a:endParaRPr lang="ru-RU"/>
        </a:p>
      </dgm:t>
    </dgm:pt>
    <dgm:pt modelId="{13E6B034-6203-4D25-A109-83F4B4E42B17}" type="sibTrans" cxnId="{9F00C4BA-DC04-4476-BE95-4B56BFC521E4}">
      <dgm:prSet/>
      <dgm:spPr/>
      <dgm:t>
        <a:bodyPr/>
        <a:lstStyle/>
        <a:p>
          <a:endParaRPr lang="ru-RU"/>
        </a:p>
      </dgm:t>
    </dgm:pt>
    <dgm:pt modelId="{630B16DA-9443-449A-940B-4055D4E811F9}">
      <dgm:prSet phldrT="[Текст]"/>
      <dgm:spPr/>
      <dgm:t>
        <a:bodyPr/>
        <a:lstStyle/>
        <a:p>
          <a:r>
            <a:rPr lang="ru-RU" dirty="0" smtClean="0"/>
            <a:t>Иная не подлежащая ограничению информация</a:t>
          </a:r>
          <a:endParaRPr lang="ru-RU" dirty="0"/>
        </a:p>
      </dgm:t>
    </dgm:pt>
    <dgm:pt modelId="{C60B7421-E708-4048-95FB-132B7D23849B}" type="parTrans" cxnId="{204BB12F-CD45-4124-9537-9046CD5BAB2D}">
      <dgm:prSet/>
      <dgm:spPr/>
      <dgm:t>
        <a:bodyPr/>
        <a:lstStyle/>
        <a:p>
          <a:endParaRPr lang="ru-RU"/>
        </a:p>
      </dgm:t>
    </dgm:pt>
    <dgm:pt modelId="{3A852B88-BF92-4190-AD0C-7F52FCCE2881}" type="sibTrans" cxnId="{204BB12F-CD45-4124-9537-9046CD5BAB2D}">
      <dgm:prSet/>
      <dgm:spPr/>
      <dgm:t>
        <a:bodyPr/>
        <a:lstStyle/>
        <a:p>
          <a:endParaRPr lang="ru-RU"/>
        </a:p>
      </dgm:t>
    </dgm:pt>
    <dgm:pt modelId="{5BEDD16F-DD41-43A7-89C2-02090D6F9FB6}" type="pres">
      <dgm:prSet presAssocID="{6CD89A8E-25FB-4E52-BFB0-0FE5B964D403}" presName="vert0" presStyleCnt="0">
        <dgm:presLayoutVars>
          <dgm:dir/>
          <dgm:animOne val="branch"/>
          <dgm:animLvl val="lvl"/>
        </dgm:presLayoutVars>
      </dgm:prSet>
      <dgm:spPr/>
    </dgm:pt>
    <dgm:pt modelId="{7547B8A6-A964-4DBF-8A40-701EC82BBE75}" type="pres">
      <dgm:prSet presAssocID="{DD45D280-5485-4514-9142-4A676CF9B6E3}" presName="thickLine" presStyleLbl="alignNode1" presStyleIdx="0" presStyleCnt="11"/>
      <dgm:spPr/>
    </dgm:pt>
    <dgm:pt modelId="{808AED85-84E8-4124-AA9C-1FF980DA4F3B}" type="pres">
      <dgm:prSet presAssocID="{DD45D280-5485-4514-9142-4A676CF9B6E3}" presName="horz1" presStyleCnt="0"/>
      <dgm:spPr/>
    </dgm:pt>
    <dgm:pt modelId="{D73AC6E6-0734-4F99-A9F2-29E31A7B26B5}" type="pres">
      <dgm:prSet presAssocID="{DD45D280-5485-4514-9142-4A676CF9B6E3}" presName="tx1" presStyleLbl="revTx" presStyleIdx="0" presStyleCnt="11"/>
      <dgm:spPr/>
      <dgm:t>
        <a:bodyPr/>
        <a:lstStyle/>
        <a:p>
          <a:endParaRPr lang="ru-RU"/>
        </a:p>
      </dgm:t>
    </dgm:pt>
    <dgm:pt modelId="{52C38BFC-CE73-4C07-8C0F-D04B29B3F1EE}" type="pres">
      <dgm:prSet presAssocID="{DD45D280-5485-4514-9142-4A676CF9B6E3}" presName="vert1" presStyleCnt="0"/>
      <dgm:spPr/>
    </dgm:pt>
    <dgm:pt modelId="{DCFB1E42-B6D2-4081-9661-7E6E8EFAAB8F}" type="pres">
      <dgm:prSet presAssocID="{6CFC7922-2F97-48A1-BBCD-B7C55D44BB2D}" presName="thickLine" presStyleLbl="alignNode1" presStyleIdx="1" presStyleCnt="11"/>
      <dgm:spPr/>
    </dgm:pt>
    <dgm:pt modelId="{671E84D9-6318-498C-A3EB-C92A3134185E}" type="pres">
      <dgm:prSet presAssocID="{6CFC7922-2F97-48A1-BBCD-B7C55D44BB2D}" presName="horz1" presStyleCnt="0"/>
      <dgm:spPr/>
    </dgm:pt>
    <dgm:pt modelId="{600DE781-B89C-47B5-B3DA-FFD1CEA556F3}" type="pres">
      <dgm:prSet presAssocID="{6CFC7922-2F97-48A1-BBCD-B7C55D44BB2D}" presName="tx1" presStyleLbl="revTx" presStyleIdx="1" presStyleCnt="11"/>
      <dgm:spPr/>
    </dgm:pt>
    <dgm:pt modelId="{7B3DE5A6-93BA-4460-9FD9-DC38F3B39A1B}" type="pres">
      <dgm:prSet presAssocID="{6CFC7922-2F97-48A1-BBCD-B7C55D44BB2D}" presName="vert1" presStyleCnt="0"/>
      <dgm:spPr/>
    </dgm:pt>
    <dgm:pt modelId="{AB558518-BE5C-4B14-A781-01C235DB88F4}" type="pres">
      <dgm:prSet presAssocID="{DC3501DE-A4D3-4B4D-B5D1-3D5E4CD3444F}" presName="thickLine" presStyleLbl="alignNode1" presStyleIdx="2" presStyleCnt="11"/>
      <dgm:spPr/>
    </dgm:pt>
    <dgm:pt modelId="{B9D05943-29DA-4DB0-9F84-3A3A3793F4C3}" type="pres">
      <dgm:prSet presAssocID="{DC3501DE-A4D3-4B4D-B5D1-3D5E4CD3444F}" presName="horz1" presStyleCnt="0"/>
      <dgm:spPr/>
    </dgm:pt>
    <dgm:pt modelId="{45A437FB-084A-4344-BBCB-630D1DE9AB4C}" type="pres">
      <dgm:prSet presAssocID="{DC3501DE-A4D3-4B4D-B5D1-3D5E4CD3444F}" presName="tx1" presStyleLbl="revTx" presStyleIdx="2" presStyleCnt="11"/>
      <dgm:spPr/>
      <dgm:t>
        <a:bodyPr/>
        <a:lstStyle/>
        <a:p>
          <a:endParaRPr lang="ru-RU"/>
        </a:p>
      </dgm:t>
    </dgm:pt>
    <dgm:pt modelId="{39EB21E9-026C-45B4-BC70-D0712F0ECC35}" type="pres">
      <dgm:prSet presAssocID="{DC3501DE-A4D3-4B4D-B5D1-3D5E4CD3444F}" presName="vert1" presStyleCnt="0"/>
      <dgm:spPr/>
    </dgm:pt>
    <dgm:pt modelId="{87D9EAD8-3266-4E7C-AF6B-3C523FCB8A8D}" type="pres">
      <dgm:prSet presAssocID="{80B77E7A-097E-4A85-891B-AC79C7FB850C}" presName="thickLine" presStyleLbl="alignNode1" presStyleIdx="3" presStyleCnt="11"/>
      <dgm:spPr/>
    </dgm:pt>
    <dgm:pt modelId="{27614CE0-9BFA-480F-A0CD-0672BC4BF60C}" type="pres">
      <dgm:prSet presAssocID="{80B77E7A-097E-4A85-891B-AC79C7FB850C}" presName="horz1" presStyleCnt="0"/>
      <dgm:spPr/>
    </dgm:pt>
    <dgm:pt modelId="{BA245F72-B4CE-493E-AF5B-CACEF2895C50}" type="pres">
      <dgm:prSet presAssocID="{80B77E7A-097E-4A85-891B-AC79C7FB850C}" presName="tx1" presStyleLbl="revTx" presStyleIdx="3" presStyleCnt="11"/>
      <dgm:spPr/>
      <dgm:t>
        <a:bodyPr/>
        <a:lstStyle/>
        <a:p>
          <a:endParaRPr lang="ru-RU"/>
        </a:p>
      </dgm:t>
    </dgm:pt>
    <dgm:pt modelId="{ED91BCA4-B812-4B3D-A060-B75D36F437B7}" type="pres">
      <dgm:prSet presAssocID="{80B77E7A-097E-4A85-891B-AC79C7FB850C}" presName="vert1" presStyleCnt="0"/>
      <dgm:spPr/>
    </dgm:pt>
    <dgm:pt modelId="{C3102002-8C4F-47A0-91A8-650D67A267D5}" type="pres">
      <dgm:prSet presAssocID="{C93B6DE2-0C54-4C27-998D-2B3D52A4276B}" presName="thickLine" presStyleLbl="alignNode1" presStyleIdx="4" presStyleCnt="11"/>
      <dgm:spPr/>
    </dgm:pt>
    <dgm:pt modelId="{60762B7B-90FA-4FF2-8FF1-B63FD418A882}" type="pres">
      <dgm:prSet presAssocID="{C93B6DE2-0C54-4C27-998D-2B3D52A4276B}" presName="horz1" presStyleCnt="0"/>
      <dgm:spPr/>
    </dgm:pt>
    <dgm:pt modelId="{38092EB1-B38A-46B8-8092-BC436C197E46}" type="pres">
      <dgm:prSet presAssocID="{C93B6DE2-0C54-4C27-998D-2B3D52A4276B}" presName="tx1" presStyleLbl="revTx" presStyleIdx="4" presStyleCnt="11"/>
      <dgm:spPr/>
    </dgm:pt>
    <dgm:pt modelId="{35F5CF41-77B9-4771-BC7E-E6C67AA7798D}" type="pres">
      <dgm:prSet presAssocID="{C93B6DE2-0C54-4C27-998D-2B3D52A4276B}" presName="vert1" presStyleCnt="0"/>
      <dgm:spPr/>
    </dgm:pt>
    <dgm:pt modelId="{03391719-DBC2-4C1F-A850-6063EEA2FF92}" type="pres">
      <dgm:prSet presAssocID="{CAED911E-8CE2-4A84-A0A7-A553BEA1CF73}" presName="thickLine" presStyleLbl="alignNode1" presStyleIdx="5" presStyleCnt="11"/>
      <dgm:spPr/>
    </dgm:pt>
    <dgm:pt modelId="{622C1C64-F83C-4A5D-921D-DB0AC74FB52A}" type="pres">
      <dgm:prSet presAssocID="{CAED911E-8CE2-4A84-A0A7-A553BEA1CF73}" presName="horz1" presStyleCnt="0"/>
      <dgm:spPr/>
    </dgm:pt>
    <dgm:pt modelId="{91DAC2D2-4F3A-468A-9203-A8ADF024802C}" type="pres">
      <dgm:prSet presAssocID="{CAED911E-8CE2-4A84-A0A7-A553BEA1CF73}" presName="tx1" presStyleLbl="revTx" presStyleIdx="5" presStyleCnt="11"/>
      <dgm:spPr/>
      <dgm:t>
        <a:bodyPr/>
        <a:lstStyle/>
        <a:p>
          <a:endParaRPr lang="ru-RU"/>
        </a:p>
      </dgm:t>
    </dgm:pt>
    <dgm:pt modelId="{8F4586D0-85B9-44BE-8C59-D05665985616}" type="pres">
      <dgm:prSet presAssocID="{CAED911E-8CE2-4A84-A0A7-A553BEA1CF73}" presName="vert1" presStyleCnt="0"/>
      <dgm:spPr/>
    </dgm:pt>
    <dgm:pt modelId="{4781D002-2563-4018-BB64-0AED2C35BCF3}" type="pres">
      <dgm:prSet presAssocID="{63545A7B-E7C0-44DA-B6E0-3CA9BA78D0A8}" presName="thickLine" presStyleLbl="alignNode1" presStyleIdx="6" presStyleCnt="11"/>
      <dgm:spPr/>
    </dgm:pt>
    <dgm:pt modelId="{CF0EEF4F-B595-4698-AFC4-8ED36388B55F}" type="pres">
      <dgm:prSet presAssocID="{63545A7B-E7C0-44DA-B6E0-3CA9BA78D0A8}" presName="horz1" presStyleCnt="0"/>
      <dgm:spPr/>
    </dgm:pt>
    <dgm:pt modelId="{E53F6251-0BFF-48B2-AE1F-3CCC3C6C3336}" type="pres">
      <dgm:prSet presAssocID="{63545A7B-E7C0-44DA-B6E0-3CA9BA78D0A8}" presName="tx1" presStyleLbl="revTx" presStyleIdx="6" presStyleCnt="11"/>
      <dgm:spPr/>
      <dgm:t>
        <a:bodyPr/>
        <a:lstStyle/>
        <a:p>
          <a:endParaRPr lang="ru-RU"/>
        </a:p>
      </dgm:t>
    </dgm:pt>
    <dgm:pt modelId="{B9134E9D-5D49-4FE5-92E5-098E80FA6ECA}" type="pres">
      <dgm:prSet presAssocID="{63545A7B-E7C0-44DA-B6E0-3CA9BA78D0A8}" presName="vert1" presStyleCnt="0"/>
      <dgm:spPr/>
    </dgm:pt>
    <dgm:pt modelId="{0D98F2DB-17DE-4D20-8D25-FAA99C8466C7}" type="pres">
      <dgm:prSet presAssocID="{39FB603C-A9A7-4BAC-BDEE-4087DBD9AE08}" presName="thickLine" presStyleLbl="alignNode1" presStyleIdx="7" presStyleCnt="11"/>
      <dgm:spPr/>
    </dgm:pt>
    <dgm:pt modelId="{1D233559-550D-4FC6-9E0C-B6E065E929FF}" type="pres">
      <dgm:prSet presAssocID="{39FB603C-A9A7-4BAC-BDEE-4087DBD9AE08}" presName="horz1" presStyleCnt="0"/>
      <dgm:spPr/>
    </dgm:pt>
    <dgm:pt modelId="{2EE887AF-BC6B-44AC-8988-7470D1B1EE49}" type="pres">
      <dgm:prSet presAssocID="{39FB603C-A9A7-4BAC-BDEE-4087DBD9AE08}" presName="tx1" presStyleLbl="revTx" presStyleIdx="7" presStyleCnt="11"/>
      <dgm:spPr/>
      <dgm:t>
        <a:bodyPr/>
        <a:lstStyle/>
        <a:p>
          <a:endParaRPr lang="ru-RU"/>
        </a:p>
      </dgm:t>
    </dgm:pt>
    <dgm:pt modelId="{4684671E-8579-4019-9D3B-7F3DE71CDF37}" type="pres">
      <dgm:prSet presAssocID="{39FB603C-A9A7-4BAC-BDEE-4087DBD9AE08}" presName="vert1" presStyleCnt="0"/>
      <dgm:spPr/>
    </dgm:pt>
    <dgm:pt modelId="{E227EDA1-96C0-4003-A8AD-D948D862E82C}" type="pres">
      <dgm:prSet presAssocID="{AD5ED225-AD7B-4A46-9EB0-848570CF5FA1}" presName="thickLine" presStyleLbl="alignNode1" presStyleIdx="8" presStyleCnt="11"/>
      <dgm:spPr/>
    </dgm:pt>
    <dgm:pt modelId="{1D6D5EB3-7B8B-4D8C-AF62-670835BC2FFA}" type="pres">
      <dgm:prSet presAssocID="{AD5ED225-AD7B-4A46-9EB0-848570CF5FA1}" presName="horz1" presStyleCnt="0"/>
      <dgm:spPr/>
    </dgm:pt>
    <dgm:pt modelId="{6FE0BA07-A5FF-4511-93EF-EC076446CB83}" type="pres">
      <dgm:prSet presAssocID="{AD5ED225-AD7B-4A46-9EB0-848570CF5FA1}" presName="tx1" presStyleLbl="revTx" presStyleIdx="8" presStyleCnt="11"/>
      <dgm:spPr/>
      <dgm:t>
        <a:bodyPr/>
        <a:lstStyle/>
        <a:p>
          <a:endParaRPr lang="ru-RU"/>
        </a:p>
      </dgm:t>
    </dgm:pt>
    <dgm:pt modelId="{45DF4D59-9055-4C33-A198-6BA5EB480D67}" type="pres">
      <dgm:prSet presAssocID="{AD5ED225-AD7B-4A46-9EB0-848570CF5FA1}" presName="vert1" presStyleCnt="0"/>
      <dgm:spPr/>
    </dgm:pt>
    <dgm:pt modelId="{90A74811-E1A4-4B1C-A35C-B3E07305E3DD}" type="pres">
      <dgm:prSet presAssocID="{E769CEB1-96C6-46E6-B900-1B32E538AE51}" presName="thickLine" presStyleLbl="alignNode1" presStyleIdx="9" presStyleCnt="11"/>
      <dgm:spPr/>
    </dgm:pt>
    <dgm:pt modelId="{266E103B-5CB7-4C31-AC13-3B8E5DC9CF89}" type="pres">
      <dgm:prSet presAssocID="{E769CEB1-96C6-46E6-B900-1B32E538AE51}" presName="horz1" presStyleCnt="0"/>
      <dgm:spPr/>
    </dgm:pt>
    <dgm:pt modelId="{80767286-63E5-4FCF-AC13-75E87A1D316F}" type="pres">
      <dgm:prSet presAssocID="{E769CEB1-96C6-46E6-B900-1B32E538AE51}" presName="tx1" presStyleLbl="revTx" presStyleIdx="9" presStyleCnt="11"/>
      <dgm:spPr/>
      <dgm:t>
        <a:bodyPr/>
        <a:lstStyle/>
        <a:p>
          <a:endParaRPr lang="ru-RU"/>
        </a:p>
      </dgm:t>
    </dgm:pt>
    <dgm:pt modelId="{9A29CCF0-5EF8-463F-BFCD-3E18F8D9D38A}" type="pres">
      <dgm:prSet presAssocID="{E769CEB1-96C6-46E6-B900-1B32E538AE51}" presName="vert1" presStyleCnt="0"/>
      <dgm:spPr/>
    </dgm:pt>
    <dgm:pt modelId="{7BA4DB8E-383E-4A22-B828-1885319C7B1D}" type="pres">
      <dgm:prSet presAssocID="{630B16DA-9443-449A-940B-4055D4E811F9}" presName="thickLine" presStyleLbl="alignNode1" presStyleIdx="10" presStyleCnt="11"/>
      <dgm:spPr/>
    </dgm:pt>
    <dgm:pt modelId="{3B5C12FF-FEB3-4216-ABEC-8C7BE38E8CDB}" type="pres">
      <dgm:prSet presAssocID="{630B16DA-9443-449A-940B-4055D4E811F9}" presName="horz1" presStyleCnt="0"/>
      <dgm:spPr/>
    </dgm:pt>
    <dgm:pt modelId="{CDD81BF0-E759-4112-99DE-701A930F8EC4}" type="pres">
      <dgm:prSet presAssocID="{630B16DA-9443-449A-940B-4055D4E811F9}" presName="tx1" presStyleLbl="revTx" presStyleIdx="10" presStyleCnt="11"/>
      <dgm:spPr/>
      <dgm:t>
        <a:bodyPr/>
        <a:lstStyle/>
        <a:p>
          <a:endParaRPr lang="ru-RU"/>
        </a:p>
      </dgm:t>
    </dgm:pt>
    <dgm:pt modelId="{7DFE8A65-6368-4A39-9A28-5D9CC7E48CA3}" type="pres">
      <dgm:prSet presAssocID="{630B16DA-9443-449A-940B-4055D4E811F9}" presName="vert1" presStyleCnt="0"/>
      <dgm:spPr/>
    </dgm:pt>
  </dgm:ptLst>
  <dgm:cxnLst>
    <dgm:cxn modelId="{E981C72B-8155-4EFF-8F43-6A6DCC2CA305}" type="presOf" srcId="{63545A7B-E7C0-44DA-B6E0-3CA9BA78D0A8}" destId="{E53F6251-0BFF-48B2-AE1F-3CCC3C6C3336}" srcOrd="0" destOrd="0" presId="urn:microsoft.com/office/officeart/2008/layout/LinedList"/>
    <dgm:cxn modelId="{9F00C4BA-DC04-4476-BE95-4B56BFC521E4}" srcId="{6CD89A8E-25FB-4E52-BFB0-0FE5B964D403}" destId="{E769CEB1-96C6-46E6-B900-1B32E538AE51}" srcOrd="9" destOrd="0" parTransId="{2AB05B76-406B-4E00-B97B-88F1283C2012}" sibTransId="{13E6B034-6203-4D25-A109-83F4B4E42B17}"/>
    <dgm:cxn modelId="{6B1CB95D-D236-49E0-A2BE-2D247BAADA53}" type="presOf" srcId="{E769CEB1-96C6-46E6-B900-1B32E538AE51}" destId="{80767286-63E5-4FCF-AC13-75E87A1D316F}" srcOrd="0" destOrd="0" presId="urn:microsoft.com/office/officeart/2008/layout/LinedList"/>
    <dgm:cxn modelId="{BE3FD2D2-BD0B-4475-BA8D-1E052A7B784C}" srcId="{6CD89A8E-25FB-4E52-BFB0-0FE5B964D403}" destId="{C93B6DE2-0C54-4C27-998D-2B3D52A4276B}" srcOrd="4" destOrd="0" parTransId="{35E87DBD-3F6A-4F85-8918-87A45D608954}" sibTransId="{FECF1225-5A6B-4A7C-B4DB-489379BC1114}"/>
    <dgm:cxn modelId="{D9102AB7-5813-48AB-8CC3-17C05171E7B4}" type="presOf" srcId="{80B77E7A-097E-4A85-891B-AC79C7FB850C}" destId="{BA245F72-B4CE-493E-AF5B-CACEF2895C50}" srcOrd="0" destOrd="0" presId="urn:microsoft.com/office/officeart/2008/layout/LinedList"/>
    <dgm:cxn modelId="{8D8F7A5B-7599-4CEB-AC91-603565A8A7ED}" type="presOf" srcId="{C93B6DE2-0C54-4C27-998D-2B3D52A4276B}" destId="{38092EB1-B38A-46B8-8092-BC436C197E46}" srcOrd="0" destOrd="0" presId="urn:microsoft.com/office/officeart/2008/layout/LinedList"/>
    <dgm:cxn modelId="{EECF635F-470F-4BC8-A1F6-49983E4892DF}" type="presOf" srcId="{AD5ED225-AD7B-4A46-9EB0-848570CF5FA1}" destId="{6FE0BA07-A5FF-4511-93EF-EC076446CB83}" srcOrd="0" destOrd="0" presId="urn:microsoft.com/office/officeart/2008/layout/LinedList"/>
    <dgm:cxn modelId="{7502FA02-D15D-414F-946A-A3FE443B8395}" srcId="{6CD89A8E-25FB-4E52-BFB0-0FE5B964D403}" destId="{CAED911E-8CE2-4A84-A0A7-A553BEA1CF73}" srcOrd="5" destOrd="0" parTransId="{7B38D505-3F2B-49B4-815E-F80EC406E8F5}" sibTransId="{92B66537-9ECA-4376-B888-926B4B658621}"/>
    <dgm:cxn modelId="{7420D0FA-B9AE-4D63-B954-51AD9E9688A7}" type="presOf" srcId="{6CD89A8E-25FB-4E52-BFB0-0FE5B964D403}" destId="{5BEDD16F-DD41-43A7-89C2-02090D6F9FB6}" srcOrd="0" destOrd="0" presId="urn:microsoft.com/office/officeart/2008/layout/LinedList"/>
    <dgm:cxn modelId="{3A73F08B-DC8C-45AD-A2D4-4BE5E0E42600}" type="presOf" srcId="{DD45D280-5485-4514-9142-4A676CF9B6E3}" destId="{D73AC6E6-0734-4F99-A9F2-29E31A7B26B5}" srcOrd="0" destOrd="0" presId="urn:microsoft.com/office/officeart/2008/layout/LinedList"/>
    <dgm:cxn modelId="{354F1635-ECC5-4DCB-9D6A-84514EC96BBF}" type="presOf" srcId="{CAED911E-8CE2-4A84-A0A7-A553BEA1CF73}" destId="{91DAC2D2-4F3A-468A-9203-A8ADF024802C}" srcOrd="0" destOrd="0" presId="urn:microsoft.com/office/officeart/2008/layout/LinedList"/>
    <dgm:cxn modelId="{1CD0CB73-172F-4BA8-B7EC-777768C09ADA}" srcId="{6CD89A8E-25FB-4E52-BFB0-0FE5B964D403}" destId="{6CFC7922-2F97-48A1-BBCD-B7C55D44BB2D}" srcOrd="1" destOrd="0" parTransId="{59AB7388-D75C-478F-814B-4DA59984E90A}" sibTransId="{1A9C6560-0B67-4D58-B054-A3E494F15690}"/>
    <dgm:cxn modelId="{204BB12F-CD45-4124-9537-9046CD5BAB2D}" srcId="{6CD89A8E-25FB-4E52-BFB0-0FE5B964D403}" destId="{630B16DA-9443-449A-940B-4055D4E811F9}" srcOrd="10" destOrd="0" parTransId="{C60B7421-E708-4048-95FB-132B7D23849B}" sibTransId="{3A852B88-BF92-4190-AD0C-7F52FCCE2881}"/>
    <dgm:cxn modelId="{A2203465-5658-4D72-AA6F-BA6B3AE04D88}" type="presOf" srcId="{630B16DA-9443-449A-940B-4055D4E811F9}" destId="{CDD81BF0-E759-4112-99DE-701A930F8EC4}" srcOrd="0" destOrd="0" presId="urn:microsoft.com/office/officeart/2008/layout/LinedList"/>
    <dgm:cxn modelId="{ED006D26-3B43-4C7C-8709-A2025583A6B6}" srcId="{6CD89A8E-25FB-4E52-BFB0-0FE5B964D403}" destId="{39FB603C-A9A7-4BAC-BDEE-4087DBD9AE08}" srcOrd="7" destOrd="0" parTransId="{849D0820-CA50-4852-AD1E-34683C8F9360}" sibTransId="{9DA5B884-719D-4D20-9B35-05429EFFA050}"/>
    <dgm:cxn modelId="{FC5AB157-0A26-45A5-9678-DA70C982B4A9}" type="presOf" srcId="{39FB603C-A9A7-4BAC-BDEE-4087DBD9AE08}" destId="{2EE887AF-BC6B-44AC-8988-7470D1B1EE49}" srcOrd="0" destOrd="0" presId="urn:microsoft.com/office/officeart/2008/layout/LinedList"/>
    <dgm:cxn modelId="{B595ED5D-659A-40A7-BE15-CFAF8AB48842}" type="presOf" srcId="{DC3501DE-A4D3-4B4D-B5D1-3D5E4CD3444F}" destId="{45A437FB-084A-4344-BBCB-630D1DE9AB4C}" srcOrd="0" destOrd="0" presId="urn:microsoft.com/office/officeart/2008/layout/LinedList"/>
    <dgm:cxn modelId="{CD3FC1DF-B248-4588-89CA-59977C26484D}" srcId="{6CD89A8E-25FB-4E52-BFB0-0FE5B964D403}" destId="{DC3501DE-A4D3-4B4D-B5D1-3D5E4CD3444F}" srcOrd="2" destOrd="0" parTransId="{EEA7EB7D-4C6F-4F07-B1EE-361467DB9457}" sibTransId="{3D0C9E03-1182-48D3-BCFE-9103E24CF6FC}"/>
    <dgm:cxn modelId="{24493548-1814-437E-87D3-64280191A36C}" srcId="{6CD89A8E-25FB-4E52-BFB0-0FE5B964D403}" destId="{80B77E7A-097E-4A85-891B-AC79C7FB850C}" srcOrd="3" destOrd="0" parTransId="{98A58F88-884A-43D7-90E3-D09D9FD98FD7}" sibTransId="{7BB84F3A-B115-4495-84D5-E16C0846D235}"/>
    <dgm:cxn modelId="{C7C44E79-E2E5-45A4-9759-A4AC5AFFEB4E}" srcId="{6CD89A8E-25FB-4E52-BFB0-0FE5B964D403}" destId="{DD45D280-5485-4514-9142-4A676CF9B6E3}" srcOrd="0" destOrd="0" parTransId="{EBC4C362-6061-4D9F-89DA-0D88AF7054B8}" sibTransId="{62F56079-17F1-4EED-B46F-D2E7D5515505}"/>
    <dgm:cxn modelId="{E0DB6B93-45C7-4703-91B4-14739EF7892A}" type="presOf" srcId="{6CFC7922-2F97-48A1-BBCD-B7C55D44BB2D}" destId="{600DE781-B89C-47B5-B3DA-FFD1CEA556F3}" srcOrd="0" destOrd="0" presId="urn:microsoft.com/office/officeart/2008/layout/LinedList"/>
    <dgm:cxn modelId="{7ADEBD4A-9F61-4940-9512-E220464C2079}" srcId="{6CD89A8E-25FB-4E52-BFB0-0FE5B964D403}" destId="{63545A7B-E7C0-44DA-B6E0-3CA9BA78D0A8}" srcOrd="6" destOrd="0" parTransId="{46C07B79-A75A-4A0A-BCF0-EF83E34B74D6}" sibTransId="{7003DB58-3A8B-41D1-9DFA-D545F69AFFF8}"/>
    <dgm:cxn modelId="{0B621E06-1D6F-4FAA-B757-57B498A08F59}" srcId="{6CD89A8E-25FB-4E52-BFB0-0FE5B964D403}" destId="{AD5ED225-AD7B-4A46-9EB0-848570CF5FA1}" srcOrd="8" destOrd="0" parTransId="{A922E953-4D11-4B26-A0BC-14B79DBE0A66}" sibTransId="{3A878E7B-968E-4001-B83E-5502D1B76575}"/>
    <dgm:cxn modelId="{BE4F4AF1-F83D-47D5-8EA0-1F4DC1DC9278}" type="presParOf" srcId="{5BEDD16F-DD41-43A7-89C2-02090D6F9FB6}" destId="{7547B8A6-A964-4DBF-8A40-701EC82BBE75}" srcOrd="0" destOrd="0" presId="urn:microsoft.com/office/officeart/2008/layout/LinedList"/>
    <dgm:cxn modelId="{4683404E-54F8-48F2-8F97-4C9971CC43A0}" type="presParOf" srcId="{5BEDD16F-DD41-43A7-89C2-02090D6F9FB6}" destId="{808AED85-84E8-4124-AA9C-1FF980DA4F3B}" srcOrd="1" destOrd="0" presId="urn:microsoft.com/office/officeart/2008/layout/LinedList"/>
    <dgm:cxn modelId="{82A82C72-B30D-4D9A-BE2D-895F257889BD}" type="presParOf" srcId="{808AED85-84E8-4124-AA9C-1FF980DA4F3B}" destId="{D73AC6E6-0734-4F99-A9F2-29E31A7B26B5}" srcOrd="0" destOrd="0" presId="urn:microsoft.com/office/officeart/2008/layout/LinedList"/>
    <dgm:cxn modelId="{A5826FC3-9740-4770-9038-B2B812ED0566}" type="presParOf" srcId="{808AED85-84E8-4124-AA9C-1FF980DA4F3B}" destId="{52C38BFC-CE73-4C07-8C0F-D04B29B3F1EE}" srcOrd="1" destOrd="0" presId="urn:microsoft.com/office/officeart/2008/layout/LinedList"/>
    <dgm:cxn modelId="{4F582DC2-FC9D-4CCA-8BA5-3B512AB4CAF8}" type="presParOf" srcId="{5BEDD16F-DD41-43A7-89C2-02090D6F9FB6}" destId="{DCFB1E42-B6D2-4081-9661-7E6E8EFAAB8F}" srcOrd="2" destOrd="0" presId="urn:microsoft.com/office/officeart/2008/layout/LinedList"/>
    <dgm:cxn modelId="{3C1D6255-7A67-4FA6-B75B-6CF4603FF04E}" type="presParOf" srcId="{5BEDD16F-DD41-43A7-89C2-02090D6F9FB6}" destId="{671E84D9-6318-498C-A3EB-C92A3134185E}" srcOrd="3" destOrd="0" presId="urn:microsoft.com/office/officeart/2008/layout/LinedList"/>
    <dgm:cxn modelId="{59693D59-7834-4E85-8663-FE2EC2F72DEE}" type="presParOf" srcId="{671E84D9-6318-498C-A3EB-C92A3134185E}" destId="{600DE781-B89C-47B5-B3DA-FFD1CEA556F3}" srcOrd="0" destOrd="0" presId="urn:microsoft.com/office/officeart/2008/layout/LinedList"/>
    <dgm:cxn modelId="{10424348-1367-4E3F-A550-2B3069CE818E}" type="presParOf" srcId="{671E84D9-6318-498C-A3EB-C92A3134185E}" destId="{7B3DE5A6-93BA-4460-9FD9-DC38F3B39A1B}" srcOrd="1" destOrd="0" presId="urn:microsoft.com/office/officeart/2008/layout/LinedList"/>
    <dgm:cxn modelId="{D5EFEB76-EEE4-468E-9CD4-36B1D4A84AF1}" type="presParOf" srcId="{5BEDD16F-DD41-43A7-89C2-02090D6F9FB6}" destId="{AB558518-BE5C-4B14-A781-01C235DB88F4}" srcOrd="4" destOrd="0" presId="urn:microsoft.com/office/officeart/2008/layout/LinedList"/>
    <dgm:cxn modelId="{F335E52F-B947-419D-B9FA-392B906E27AA}" type="presParOf" srcId="{5BEDD16F-DD41-43A7-89C2-02090D6F9FB6}" destId="{B9D05943-29DA-4DB0-9F84-3A3A3793F4C3}" srcOrd="5" destOrd="0" presId="urn:microsoft.com/office/officeart/2008/layout/LinedList"/>
    <dgm:cxn modelId="{16975DEB-E1DA-4112-816D-971C7BD838E7}" type="presParOf" srcId="{B9D05943-29DA-4DB0-9F84-3A3A3793F4C3}" destId="{45A437FB-084A-4344-BBCB-630D1DE9AB4C}" srcOrd="0" destOrd="0" presId="urn:microsoft.com/office/officeart/2008/layout/LinedList"/>
    <dgm:cxn modelId="{AE9E425B-3571-4012-91A1-79B9E7049E0F}" type="presParOf" srcId="{B9D05943-29DA-4DB0-9F84-3A3A3793F4C3}" destId="{39EB21E9-026C-45B4-BC70-D0712F0ECC35}" srcOrd="1" destOrd="0" presId="urn:microsoft.com/office/officeart/2008/layout/LinedList"/>
    <dgm:cxn modelId="{C5836C9E-791A-455F-A6F3-FC9B34A7FB69}" type="presParOf" srcId="{5BEDD16F-DD41-43A7-89C2-02090D6F9FB6}" destId="{87D9EAD8-3266-4E7C-AF6B-3C523FCB8A8D}" srcOrd="6" destOrd="0" presId="urn:microsoft.com/office/officeart/2008/layout/LinedList"/>
    <dgm:cxn modelId="{6EFFE5E6-C21F-427C-811D-5C02F8940D76}" type="presParOf" srcId="{5BEDD16F-DD41-43A7-89C2-02090D6F9FB6}" destId="{27614CE0-9BFA-480F-A0CD-0672BC4BF60C}" srcOrd="7" destOrd="0" presId="urn:microsoft.com/office/officeart/2008/layout/LinedList"/>
    <dgm:cxn modelId="{E20A8FF4-9FC7-4FD3-85E2-BC4762BB51B9}" type="presParOf" srcId="{27614CE0-9BFA-480F-A0CD-0672BC4BF60C}" destId="{BA245F72-B4CE-493E-AF5B-CACEF2895C50}" srcOrd="0" destOrd="0" presId="urn:microsoft.com/office/officeart/2008/layout/LinedList"/>
    <dgm:cxn modelId="{3B65461B-5B1B-4567-B03B-B78987C6D1F4}" type="presParOf" srcId="{27614CE0-9BFA-480F-A0CD-0672BC4BF60C}" destId="{ED91BCA4-B812-4B3D-A060-B75D36F437B7}" srcOrd="1" destOrd="0" presId="urn:microsoft.com/office/officeart/2008/layout/LinedList"/>
    <dgm:cxn modelId="{91C214DF-B22D-4ED9-AF01-6DF664D166A5}" type="presParOf" srcId="{5BEDD16F-DD41-43A7-89C2-02090D6F9FB6}" destId="{C3102002-8C4F-47A0-91A8-650D67A267D5}" srcOrd="8" destOrd="0" presId="urn:microsoft.com/office/officeart/2008/layout/LinedList"/>
    <dgm:cxn modelId="{386DB7EF-5273-41F7-BF46-65389785782D}" type="presParOf" srcId="{5BEDD16F-DD41-43A7-89C2-02090D6F9FB6}" destId="{60762B7B-90FA-4FF2-8FF1-B63FD418A882}" srcOrd="9" destOrd="0" presId="urn:microsoft.com/office/officeart/2008/layout/LinedList"/>
    <dgm:cxn modelId="{B23C7C97-E599-4FD7-8931-9B0B6539684C}" type="presParOf" srcId="{60762B7B-90FA-4FF2-8FF1-B63FD418A882}" destId="{38092EB1-B38A-46B8-8092-BC436C197E46}" srcOrd="0" destOrd="0" presId="urn:microsoft.com/office/officeart/2008/layout/LinedList"/>
    <dgm:cxn modelId="{EB7F8E2B-DA18-40C0-8E6B-95C684976307}" type="presParOf" srcId="{60762B7B-90FA-4FF2-8FF1-B63FD418A882}" destId="{35F5CF41-77B9-4771-BC7E-E6C67AA7798D}" srcOrd="1" destOrd="0" presId="urn:microsoft.com/office/officeart/2008/layout/LinedList"/>
    <dgm:cxn modelId="{6BC531F9-5395-41EF-91FC-5C61D2490EA6}" type="presParOf" srcId="{5BEDD16F-DD41-43A7-89C2-02090D6F9FB6}" destId="{03391719-DBC2-4C1F-A850-6063EEA2FF92}" srcOrd="10" destOrd="0" presId="urn:microsoft.com/office/officeart/2008/layout/LinedList"/>
    <dgm:cxn modelId="{CA6E3D18-C487-427F-BFCC-106502EED6FF}" type="presParOf" srcId="{5BEDD16F-DD41-43A7-89C2-02090D6F9FB6}" destId="{622C1C64-F83C-4A5D-921D-DB0AC74FB52A}" srcOrd="11" destOrd="0" presId="urn:microsoft.com/office/officeart/2008/layout/LinedList"/>
    <dgm:cxn modelId="{DFFFBEEB-719E-447B-8216-560772AC6E4A}" type="presParOf" srcId="{622C1C64-F83C-4A5D-921D-DB0AC74FB52A}" destId="{91DAC2D2-4F3A-468A-9203-A8ADF024802C}" srcOrd="0" destOrd="0" presId="urn:microsoft.com/office/officeart/2008/layout/LinedList"/>
    <dgm:cxn modelId="{C4398B7F-1E6C-441F-9A13-5E76D3286E06}" type="presParOf" srcId="{622C1C64-F83C-4A5D-921D-DB0AC74FB52A}" destId="{8F4586D0-85B9-44BE-8C59-D05665985616}" srcOrd="1" destOrd="0" presId="urn:microsoft.com/office/officeart/2008/layout/LinedList"/>
    <dgm:cxn modelId="{C6795D96-39F7-4165-A424-C4B5B89D45E8}" type="presParOf" srcId="{5BEDD16F-DD41-43A7-89C2-02090D6F9FB6}" destId="{4781D002-2563-4018-BB64-0AED2C35BCF3}" srcOrd="12" destOrd="0" presId="urn:microsoft.com/office/officeart/2008/layout/LinedList"/>
    <dgm:cxn modelId="{7C4CBFCF-ADD0-4F38-B50F-C9786A7AE2EF}" type="presParOf" srcId="{5BEDD16F-DD41-43A7-89C2-02090D6F9FB6}" destId="{CF0EEF4F-B595-4698-AFC4-8ED36388B55F}" srcOrd="13" destOrd="0" presId="urn:microsoft.com/office/officeart/2008/layout/LinedList"/>
    <dgm:cxn modelId="{BA4110B5-710D-4E36-BBC6-5E61D33E7D63}" type="presParOf" srcId="{CF0EEF4F-B595-4698-AFC4-8ED36388B55F}" destId="{E53F6251-0BFF-48B2-AE1F-3CCC3C6C3336}" srcOrd="0" destOrd="0" presId="urn:microsoft.com/office/officeart/2008/layout/LinedList"/>
    <dgm:cxn modelId="{8BD02756-186A-4714-9468-28CBA21C2503}" type="presParOf" srcId="{CF0EEF4F-B595-4698-AFC4-8ED36388B55F}" destId="{B9134E9D-5D49-4FE5-92E5-098E80FA6ECA}" srcOrd="1" destOrd="0" presId="urn:microsoft.com/office/officeart/2008/layout/LinedList"/>
    <dgm:cxn modelId="{DDF35EC0-65D6-4361-AB6C-B2422AA6FCB2}" type="presParOf" srcId="{5BEDD16F-DD41-43A7-89C2-02090D6F9FB6}" destId="{0D98F2DB-17DE-4D20-8D25-FAA99C8466C7}" srcOrd="14" destOrd="0" presId="urn:microsoft.com/office/officeart/2008/layout/LinedList"/>
    <dgm:cxn modelId="{6151C323-FB51-4371-A2A0-2A8016F62CD1}" type="presParOf" srcId="{5BEDD16F-DD41-43A7-89C2-02090D6F9FB6}" destId="{1D233559-550D-4FC6-9E0C-B6E065E929FF}" srcOrd="15" destOrd="0" presId="urn:microsoft.com/office/officeart/2008/layout/LinedList"/>
    <dgm:cxn modelId="{2FD0E876-F505-4762-B9E7-01399ACEA2E7}" type="presParOf" srcId="{1D233559-550D-4FC6-9E0C-B6E065E929FF}" destId="{2EE887AF-BC6B-44AC-8988-7470D1B1EE49}" srcOrd="0" destOrd="0" presId="urn:microsoft.com/office/officeart/2008/layout/LinedList"/>
    <dgm:cxn modelId="{953D78B8-1AB7-4E2C-882A-01ABE20C27D5}" type="presParOf" srcId="{1D233559-550D-4FC6-9E0C-B6E065E929FF}" destId="{4684671E-8579-4019-9D3B-7F3DE71CDF37}" srcOrd="1" destOrd="0" presId="urn:microsoft.com/office/officeart/2008/layout/LinedList"/>
    <dgm:cxn modelId="{307BDB6F-2377-46E8-9B86-1F2B6CDF8E51}" type="presParOf" srcId="{5BEDD16F-DD41-43A7-89C2-02090D6F9FB6}" destId="{E227EDA1-96C0-4003-A8AD-D948D862E82C}" srcOrd="16" destOrd="0" presId="urn:microsoft.com/office/officeart/2008/layout/LinedList"/>
    <dgm:cxn modelId="{1E4A819E-8307-41B0-B002-C93B0509A263}" type="presParOf" srcId="{5BEDD16F-DD41-43A7-89C2-02090D6F9FB6}" destId="{1D6D5EB3-7B8B-4D8C-AF62-670835BC2FFA}" srcOrd="17" destOrd="0" presId="urn:microsoft.com/office/officeart/2008/layout/LinedList"/>
    <dgm:cxn modelId="{38B41E75-91A7-4A8F-94B6-628F6B4C3D39}" type="presParOf" srcId="{1D6D5EB3-7B8B-4D8C-AF62-670835BC2FFA}" destId="{6FE0BA07-A5FF-4511-93EF-EC076446CB83}" srcOrd="0" destOrd="0" presId="urn:microsoft.com/office/officeart/2008/layout/LinedList"/>
    <dgm:cxn modelId="{FA5ABA75-E22E-4118-A648-C8B7DD22102F}" type="presParOf" srcId="{1D6D5EB3-7B8B-4D8C-AF62-670835BC2FFA}" destId="{45DF4D59-9055-4C33-A198-6BA5EB480D67}" srcOrd="1" destOrd="0" presId="urn:microsoft.com/office/officeart/2008/layout/LinedList"/>
    <dgm:cxn modelId="{3A6A5F9F-DAA2-4539-8B78-285582E7CE4E}" type="presParOf" srcId="{5BEDD16F-DD41-43A7-89C2-02090D6F9FB6}" destId="{90A74811-E1A4-4B1C-A35C-B3E07305E3DD}" srcOrd="18" destOrd="0" presId="urn:microsoft.com/office/officeart/2008/layout/LinedList"/>
    <dgm:cxn modelId="{72E15773-11B6-4404-90F5-5B7C3F84E731}" type="presParOf" srcId="{5BEDD16F-DD41-43A7-89C2-02090D6F9FB6}" destId="{266E103B-5CB7-4C31-AC13-3B8E5DC9CF89}" srcOrd="19" destOrd="0" presId="urn:microsoft.com/office/officeart/2008/layout/LinedList"/>
    <dgm:cxn modelId="{AA50C0CF-5947-419A-ACED-1AF82AFDE16B}" type="presParOf" srcId="{266E103B-5CB7-4C31-AC13-3B8E5DC9CF89}" destId="{80767286-63E5-4FCF-AC13-75E87A1D316F}" srcOrd="0" destOrd="0" presId="urn:microsoft.com/office/officeart/2008/layout/LinedList"/>
    <dgm:cxn modelId="{21E6CA6A-F2C6-4252-B478-423EE38A7237}" type="presParOf" srcId="{266E103B-5CB7-4C31-AC13-3B8E5DC9CF89}" destId="{9A29CCF0-5EF8-463F-BFCD-3E18F8D9D38A}" srcOrd="1" destOrd="0" presId="urn:microsoft.com/office/officeart/2008/layout/LinedList"/>
    <dgm:cxn modelId="{41978951-03FB-49CF-A615-6D43A165A31A}" type="presParOf" srcId="{5BEDD16F-DD41-43A7-89C2-02090D6F9FB6}" destId="{7BA4DB8E-383E-4A22-B828-1885319C7B1D}" srcOrd="20" destOrd="0" presId="urn:microsoft.com/office/officeart/2008/layout/LinedList"/>
    <dgm:cxn modelId="{7E629868-D622-46DD-A75F-B04B8EB60A04}" type="presParOf" srcId="{5BEDD16F-DD41-43A7-89C2-02090D6F9FB6}" destId="{3B5C12FF-FEB3-4216-ABEC-8C7BE38E8CDB}" srcOrd="21" destOrd="0" presId="urn:microsoft.com/office/officeart/2008/layout/LinedList"/>
    <dgm:cxn modelId="{4B9CF286-86B1-490F-A9F8-65C70C354E03}" type="presParOf" srcId="{3B5C12FF-FEB3-4216-ABEC-8C7BE38E8CDB}" destId="{CDD81BF0-E759-4112-99DE-701A930F8EC4}" srcOrd="0" destOrd="0" presId="urn:microsoft.com/office/officeart/2008/layout/LinedList"/>
    <dgm:cxn modelId="{11FFA731-3D68-44C9-A655-EFA641B02418}" type="presParOf" srcId="{3B5C12FF-FEB3-4216-ABEC-8C7BE38E8CDB}" destId="{7DFE8A65-6368-4A39-9A28-5D9CC7E48CA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37DBBC-93A3-4E4B-83EE-3BF258ECCEFA}">
      <dsp:nvSpPr>
        <dsp:cNvPr id="0" name=""/>
        <dsp:cNvSpPr/>
      </dsp:nvSpPr>
      <dsp:spPr>
        <a:xfrm>
          <a:off x="0" y="59910"/>
          <a:ext cx="5073337" cy="111969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Ограниченность и защита тайн</a:t>
          </a:r>
          <a:endParaRPr lang="ru-RU" sz="2900" kern="1200" dirty="0"/>
        </a:p>
      </dsp:txBody>
      <dsp:txXfrm>
        <a:off x="54659" y="114569"/>
        <a:ext cx="4964019" cy="1010372"/>
      </dsp:txXfrm>
    </dsp:sp>
    <dsp:sp modelId="{23EE0CCE-DF2E-4D2A-AFC2-E94F25CC9710}">
      <dsp:nvSpPr>
        <dsp:cNvPr id="0" name=""/>
        <dsp:cNvSpPr/>
      </dsp:nvSpPr>
      <dsp:spPr>
        <a:xfrm>
          <a:off x="0" y="1263120"/>
          <a:ext cx="5073337" cy="111969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Конфиденциальность информации</a:t>
          </a:r>
          <a:endParaRPr lang="ru-RU" sz="2900" kern="1200" dirty="0"/>
        </a:p>
      </dsp:txBody>
      <dsp:txXfrm>
        <a:off x="54659" y="1317779"/>
        <a:ext cx="4964019" cy="1010372"/>
      </dsp:txXfrm>
    </dsp:sp>
    <dsp:sp modelId="{21BF4FDA-F84D-49C0-9EE7-BABC3D133B01}">
      <dsp:nvSpPr>
        <dsp:cNvPr id="0" name=""/>
        <dsp:cNvSpPr/>
      </dsp:nvSpPr>
      <dsp:spPr>
        <a:xfrm>
          <a:off x="0" y="2466330"/>
          <a:ext cx="5073337" cy="111969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Особый порядок обращения к тайне</a:t>
          </a:r>
          <a:endParaRPr lang="ru-RU" sz="2900" kern="1200" dirty="0"/>
        </a:p>
      </dsp:txBody>
      <dsp:txXfrm>
        <a:off x="54659" y="2520989"/>
        <a:ext cx="4964019" cy="1010372"/>
      </dsp:txXfrm>
    </dsp:sp>
    <dsp:sp modelId="{FA4E14E2-0556-45F5-8EB4-B6689B1CA1EF}">
      <dsp:nvSpPr>
        <dsp:cNvPr id="0" name=""/>
        <dsp:cNvSpPr/>
      </dsp:nvSpPr>
      <dsp:spPr>
        <a:xfrm>
          <a:off x="0" y="3669540"/>
          <a:ext cx="5073337" cy="111969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Ответственность за нарушение режима тайны</a:t>
          </a:r>
          <a:endParaRPr lang="ru-RU" sz="2900" kern="1200" dirty="0"/>
        </a:p>
      </dsp:txBody>
      <dsp:txXfrm>
        <a:off x="54659" y="3724199"/>
        <a:ext cx="4964019" cy="10103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21AFE3-F839-40EF-A047-E5BB1F66E1AE}">
      <dsp:nvSpPr>
        <dsp:cNvPr id="0" name=""/>
        <dsp:cNvSpPr/>
      </dsp:nvSpPr>
      <dsp:spPr>
        <a:xfrm>
          <a:off x="0" y="519333"/>
          <a:ext cx="10354281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F429B0-F630-4BC4-8157-FF84CA1A0D31}">
      <dsp:nvSpPr>
        <dsp:cNvPr id="0" name=""/>
        <dsp:cNvSpPr/>
      </dsp:nvSpPr>
      <dsp:spPr>
        <a:xfrm>
          <a:off x="517714" y="47013"/>
          <a:ext cx="7247996" cy="9446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3957" tIns="0" rIns="273957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Законность</a:t>
          </a:r>
          <a:endParaRPr lang="ru-RU" sz="3200" kern="1200" dirty="0"/>
        </a:p>
      </dsp:txBody>
      <dsp:txXfrm>
        <a:off x="563828" y="93127"/>
        <a:ext cx="7155768" cy="852412"/>
      </dsp:txXfrm>
    </dsp:sp>
    <dsp:sp modelId="{FDA649D1-4CDB-44EB-8A8B-EE46E6162D2B}">
      <dsp:nvSpPr>
        <dsp:cNvPr id="0" name=""/>
        <dsp:cNvSpPr/>
      </dsp:nvSpPr>
      <dsp:spPr>
        <a:xfrm>
          <a:off x="0" y="1970853"/>
          <a:ext cx="10354281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D398C6-0B6E-4AC0-9A5F-F33A29C2083A}">
      <dsp:nvSpPr>
        <dsp:cNvPr id="0" name=""/>
        <dsp:cNvSpPr/>
      </dsp:nvSpPr>
      <dsp:spPr>
        <a:xfrm>
          <a:off x="517714" y="1498533"/>
          <a:ext cx="7247996" cy="944640"/>
        </a:xfrm>
        <a:prstGeom prst="round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96000"/>
                <a:lumMod val="104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3957" tIns="0" rIns="273957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Обоснованность</a:t>
          </a:r>
          <a:endParaRPr lang="ru-RU" sz="3200" kern="1200" dirty="0"/>
        </a:p>
      </dsp:txBody>
      <dsp:txXfrm>
        <a:off x="563828" y="1544647"/>
        <a:ext cx="7155768" cy="852412"/>
      </dsp:txXfrm>
    </dsp:sp>
    <dsp:sp modelId="{33AC6F21-5F22-44DC-B2AC-4E251112325B}">
      <dsp:nvSpPr>
        <dsp:cNvPr id="0" name=""/>
        <dsp:cNvSpPr/>
      </dsp:nvSpPr>
      <dsp:spPr>
        <a:xfrm>
          <a:off x="0" y="3422372"/>
          <a:ext cx="10354281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EE0E9C-945A-40F5-A863-4A86BDF3784E}">
      <dsp:nvSpPr>
        <dsp:cNvPr id="0" name=""/>
        <dsp:cNvSpPr/>
      </dsp:nvSpPr>
      <dsp:spPr>
        <a:xfrm>
          <a:off x="517714" y="2950053"/>
          <a:ext cx="7247996" cy="944640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96000"/>
                <a:lumMod val="104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3957" tIns="0" rIns="273957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Своевременность</a:t>
          </a:r>
          <a:endParaRPr lang="ru-RU" sz="3200" kern="1200" dirty="0"/>
        </a:p>
      </dsp:txBody>
      <dsp:txXfrm>
        <a:off x="563828" y="2996167"/>
        <a:ext cx="7155768" cy="852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4D3D0-0F77-4782-B89D-1759D723B9A1}">
      <dsp:nvSpPr>
        <dsp:cNvPr id="0" name=""/>
        <dsp:cNvSpPr/>
      </dsp:nvSpPr>
      <dsp:spPr>
        <a:xfrm>
          <a:off x="0" y="573"/>
          <a:ext cx="1035367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A342DCD-4BDE-4B6A-B735-590BDC359E86}">
      <dsp:nvSpPr>
        <dsp:cNvPr id="0" name=""/>
        <dsp:cNvSpPr/>
      </dsp:nvSpPr>
      <dsp:spPr>
        <a:xfrm>
          <a:off x="0" y="573"/>
          <a:ext cx="10353675" cy="670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Чрезвычайные происшествия и катастрофы, стихийные бедствия и их последствия</a:t>
          </a:r>
          <a:endParaRPr lang="ru-RU" sz="1900" kern="1200" dirty="0"/>
        </a:p>
      </dsp:txBody>
      <dsp:txXfrm>
        <a:off x="0" y="573"/>
        <a:ext cx="10353675" cy="670441"/>
      </dsp:txXfrm>
    </dsp:sp>
    <dsp:sp modelId="{BC756F21-91A6-43B4-AF30-AE132609C529}">
      <dsp:nvSpPr>
        <dsp:cNvPr id="0" name=""/>
        <dsp:cNvSpPr/>
      </dsp:nvSpPr>
      <dsp:spPr>
        <a:xfrm>
          <a:off x="0" y="671014"/>
          <a:ext cx="1035367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2554A8-DE89-4628-8FCD-0CA00B0B881D}">
      <dsp:nvSpPr>
        <dsp:cNvPr id="0" name=""/>
        <dsp:cNvSpPr/>
      </dsp:nvSpPr>
      <dsp:spPr>
        <a:xfrm>
          <a:off x="0" y="671014"/>
          <a:ext cx="10353675" cy="670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Состояние экологии, здравоохранения, санитарии, демографии, образования, культуры, сельского хозяйства, преступности</a:t>
          </a:r>
          <a:endParaRPr lang="ru-RU" sz="1900" kern="1200" dirty="0"/>
        </a:p>
      </dsp:txBody>
      <dsp:txXfrm>
        <a:off x="0" y="671014"/>
        <a:ext cx="10353675" cy="670441"/>
      </dsp:txXfrm>
    </dsp:sp>
    <dsp:sp modelId="{0138F987-6352-4D3E-9E63-58BF92559CD0}">
      <dsp:nvSpPr>
        <dsp:cNvPr id="0" name=""/>
        <dsp:cNvSpPr/>
      </dsp:nvSpPr>
      <dsp:spPr>
        <a:xfrm>
          <a:off x="0" y="1341456"/>
          <a:ext cx="1035367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B1A842-9923-4B40-B5BB-2AEC64BDED8A}">
      <dsp:nvSpPr>
        <dsp:cNvPr id="0" name=""/>
        <dsp:cNvSpPr/>
      </dsp:nvSpPr>
      <dsp:spPr>
        <a:xfrm>
          <a:off x="0" y="1341456"/>
          <a:ext cx="10353675" cy="670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Привилегии, компенсации и социальные гарантии, предоставляемые государством</a:t>
          </a:r>
          <a:endParaRPr lang="ru-RU" sz="1900" kern="1200" dirty="0"/>
        </a:p>
      </dsp:txBody>
      <dsp:txXfrm>
        <a:off x="0" y="1341456"/>
        <a:ext cx="10353675" cy="670441"/>
      </dsp:txXfrm>
    </dsp:sp>
    <dsp:sp modelId="{E3186A36-1E0D-4D19-8240-A12896F060A6}">
      <dsp:nvSpPr>
        <dsp:cNvPr id="0" name=""/>
        <dsp:cNvSpPr/>
      </dsp:nvSpPr>
      <dsp:spPr>
        <a:xfrm>
          <a:off x="0" y="2011897"/>
          <a:ext cx="1035367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D5387E9-0B13-4501-A7A0-EEF619FD1CE7}">
      <dsp:nvSpPr>
        <dsp:cNvPr id="0" name=""/>
        <dsp:cNvSpPr/>
      </dsp:nvSpPr>
      <dsp:spPr>
        <a:xfrm>
          <a:off x="0" y="2011897"/>
          <a:ext cx="10353675" cy="670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Факты нарушения прав и свобод человека и гражданина</a:t>
          </a:r>
          <a:endParaRPr lang="ru-RU" sz="1900" kern="1200" dirty="0"/>
        </a:p>
      </dsp:txBody>
      <dsp:txXfrm>
        <a:off x="0" y="2011897"/>
        <a:ext cx="10353675" cy="670441"/>
      </dsp:txXfrm>
    </dsp:sp>
    <dsp:sp modelId="{13BD2B8E-711A-4B66-AA58-5CDF3BAA4419}">
      <dsp:nvSpPr>
        <dsp:cNvPr id="0" name=""/>
        <dsp:cNvSpPr/>
      </dsp:nvSpPr>
      <dsp:spPr>
        <a:xfrm>
          <a:off x="0" y="2682339"/>
          <a:ext cx="1035367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4E684C-A4DD-42CF-9E5D-84EDAB89C343}">
      <dsp:nvSpPr>
        <dsp:cNvPr id="0" name=""/>
        <dsp:cNvSpPr/>
      </dsp:nvSpPr>
      <dsp:spPr>
        <a:xfrm>
          <a:off x="0" y="2682339"/>
          <a:ext cx="10353675" cy="670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Размер золотого запаса и государственных валютных резервов РФ</a:t>
          </a:r>
          <a:endParaRPr lang="ru-RU" sz="1900" kern="1200" dirty="0"/>
        </a:p>
      </dsp:txBody>
      <dsp:txXfrm>
        <a:off x="0" y="2682339"/>
        <a:ext cx="10353675" cy="670441"/>
      </dsp:txXfrm>
    </dsp:sp>
    <dsp:sp modelId="{98140A65-F04F-41E1-99F1-3BAEC37ADA21}">
      <dsp:nvSpPr>
        <dsp:cNvPr id="0" name=""/>
        <dsp:cNvSpPr/>
      </dsp:nvSpPr>
      <dsp:spPr>
        <a:xfrm>
          <a:off x="0" y="3352780"/>
          <a:ext cx="1035367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21D523-2D9B-445C-BDC2-2D4EA4A6F86D}">
      <dsp:nvSpPr>
        <dsp:cNvPr id="0" name=""/>
        <dsp:cNvSpPr/>
      </dsp:nvSpPr>
      <dsp:spPr>
        <a:xfrm>
          <a:off x="0" y="3352780"/>
          <a:ext cx="10353675" cy="670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Состояние здоровья высших должностных лиц РФ</a:t>
          </a:r>
          <a:endParaRPr lang="ru-RU" sz="1900" kern="1200" dirty="0"/>
        </a:p>
      </dsp:txBody>
      <dsp:txXfrm>
        <a:off x="0" y="3352780"/>
        <a:ext cx="10353675" cy="670441"/>
      </dsp:txXfrm>
    </dsp:sp>
    <dsp:sp modelId="{0F0E0B0E-25CB-411F-8D63-ED6E48B38B57}">
      <dsp:nvSpPr>
        <dsp:cNvPr id="0" name=""/>
        <dsp:cNvSpPr/>
      </dsp:nvSpPr>
      <dsp:spPr>
        <a:xfrm>
          <a:off x="0" y="4023222"/>
          <a:ext cx="1035367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44A187-E4B3-4E85-9725-0F8EB3BA3A0E}">
      <dsp:nvSpPr>
        <dsp:cNvPr id="0" name=""/>
        <dsp:cNvSpPr/>
      </dsp:nvSpPr>
      <dsp:spPr>
        <a:xfrm>
          <a:off x="0" y="4023222"/>
          <a:ext cx="10353675" cy="6704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Факты нарушения законности органами государственной власти и должностных лиц</a:t>
          </a:r>
          <a:endParaRPr lang="ru-RU" sz="1900" kern="1200" dirty="0"/>
        </a:p>
      </dsp:txBody>
      <dsp:txXfrm>
        <a:off x="0" y="4023222"/>
        <a:ext cx="10353675" cy="6704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47B8A6-A964-4DBF-8A40-701EC82BBE75}">
      <dsp:nvSpPr>
        <dsp:cNvPr id="0" name=""/>
        <dsp:cNvSpPr/>
      </dsp:nvSpPr>
      <dsp:spPr>
        <a:xfrm>
          <a:off x="0" y="2330"/>
          <a:ext cx="1035428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3AC6E6-0734-4F99-A9F2-29E31A7B26B5}">
      <dsp:nvSpPr>
        <dsp:cNvPr id="0" name=""/>
        <dsp:cNvSpPr/>
      </dsp:nvSpPr>
      <dsp:spPr>
        <a:xfrm>
          <a:off x="0" y="2330"/>
          <a:ext cx="10354280" cy="433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Учредительные документы юридического лица и индивидуальных предпринимателей</a:t>
          </a:r>
          <a:endParaRPr lang="ru-RU" sz="1400" kern="1200" dirty="0"/>
        </a:p>
      </dsp:txBody>
      <dsp:txXfrm>
        <a:off x="0" y="2330"/>
        <a:ext cx="10354280" cy="433382"/>
      </dsp:txXfrm>
    </dsp:sp>
    <dsp:sp modelId="{DCFB1E42-B6D2-4081-9661-7E6E8EFAAB8F}">
      <dsp:nvSpPr>
        <dsp:cNvPr id="0" name=""/>
        <dsp:cNvSpPr/>
      </dsp:nvSpPr>
      <dsp:spPr>
        <a:xfrm>
          <a:off x="0" y="435712"/>
          <a:ext cx="1035428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0DE781-B89C-47B5-B3DA-FFD1CEA556F3}">
      <dsp:nvSpPr>
        <dsp:cNvPr id="0" name=""/>
        <dsp:cNvSpPr/>
      </dsp:nvSpPr>
      <dsp:spPr>
        <a:xfrm>
          <a:off x="0" y="435712"/>
          <a:ext cx="10354280" cy="433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Документы, дающие право на осуществление предпринимательской деятельности</a:t>
          </a:r>
          <a:endParaRPr lang="ru-RU" sz="1400" kern="1200" dirty="0"/>
        </a:p>
      </dsp:txBody>
      <dsp:txXfrm>
        <a:off x="0" y="435712"/>
        <a:ext cx="10354280" cy="433382"/>
      </dsp:txXfrm>
    </dsp:sp>
    <dsp:sp modelId="{AB558518-BE5C-4B14-A781-01C235DB88F4}">
      <dsp:nvSpPr>
        <dsp:cNvPr id="0" name=""/>
        <dsp:cNvSpPr/>
      </dsp:nvSpPr>
      <dsp:spPr>
        <a:xfrm>
          <a:off x="0" y="869095"/>
          <a:ext cx="1035428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A437FB-084A-4344-BBCB-630D1DE9AB4C}">
      <dsp:nvSpPr>
        <dsp:cNvPr id="0" name=""/>
        <dsp:cNvSpPr/>
      </dsp:nvSpPr>
      <dsp:spPr>
        <a:xfrm>
          <a:off x="0" y="869095"/>
          <a:ext cx="10354280" cy="433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Информация о составе имущества государственного или муниципального предприятия, государственного учреждения</a:t>
          </a:r>
          <a:endParaRPr lang="ru-RU" sz="1400" kern="1200" dirty="0"/>
        </a:p>
      </dsp:txBody>
      <dsp:txXfrm>
        <a:off x="0" y="869095"/>
        <a:ext cx="10354280" cy="433382"/>
      </dsp:txXfrm>
    </dsp:sp>
    <dsp:sp modelId="{87D9EAD8-3266-4E7C-AF6B-3C523FCB8A8D}">
      <dsp:nvSpPr>
        <dsp:cNvPr id="0" name=""/>
        <dsp:cNvSpPr/>
      </dsp:nvSpPr>
      <dsp:spPr>
        <a:xfrm>
          <a:off x="0" y="1302477"/>
          <a:ext cx="1035428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245F72-B4CE-493E-AF5B-CACEF2895C50}">
      <dsp:nvSpPr>
        <dsp:cNvPr id="0" name=""/>
        <dsp:cNvSpPr/>
      </dsp:nvSpPr>
      <dsp:spPr>
        <a:xfrm>
          <a:off x="0" y="1302477"/>
          <a:ext cx="10354280" cy="433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Загрязнение окружающей среды, безопасность</a:t>
          </a:r>
          <a:endParaRPr lang="ru-RU" sz="1400" kern="1200" dirty="0"/>
        </a:p>
      </dsp:txBody>
      <dsp:txXfrm>
        <a:off x="0" y="1302477"/>
        <a:ext cx="10354280" cy="433382"/>
      </dsp:txXfrm>
    </dsp:sp>
    <dsp:sp modelId="{C3102002-8C4F-47A0-91A8-650D67A267D5}">
      <dsp:nvSpPr>
        <dsp:cNvPr id="0" name=""/>
        <dsp:cNvSpPr/>
      </dsp:nvSpPr>
      <dsp:spPr>
        <a:xfrm>
          <a:off x="0" y="1735860"/>
          <a:ext cx="1035428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092EB1-B38A-46B8-8092-BC436C197E46}">
      <dsp:nvSpPr>
        <dsp:cNvPr id="0" name=""/>
        <dsp:cNvSpPr/>
      </dsp:nvSpPr>
      <dsp:spPr>
        <a:xfrm>
          <a:off x="0" y="1735860"/>
          <a:ext cx="10354280" cy="433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Кадровые данные</a:t>
          </a:r>
          <a:endParaRPr lang="ru-RU" sz="1400" kern="1200" dirty="0"/>
        </a:p>
      </dsp:txBody>
      <dsp:txXfrm>
        <a:off x="0" y="1735860"/>
        <a:ext cx="10354280" cy="433382"/>
      </dsp:txXfrm>
    </dsp:sp>
    <dsp:sp modelId="{03391719-DBC2-4C1F-A850-6063EEA2FF92}">
      <dsp:nvSpPr>
        <dsp:cNvPr id="0" name=""/>
        <dsp:cNvSpPr/>
      </dsp:nvSpPr>
      <dsp:spPr>
        <a:xfrm>
          <a:off x="0" y="2169242"/>
          <a:ext cx="1035428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DAC2D2-4F3A-468A-9203-A8ADF024802C}">
      <dsp:nvSpPr>
        <dsp:cNvPr id="0" name=""/>
        <dsp:cNvSpPr/>
      </dsp:nvSpPr>
      <dsp:spPr>
        <a:xfrm>
          <a:off x="0" y="2169242"/>
          <a:ext cx="10354280" cy="433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Информация о задолженности работодателей по выплате заработной платы</a:t>
          </a:r>
          <a:endParaRPr lang="ru-RU" sz="1400" kern="1200" dirty="0"/>
        </a:p>
      </dsp:txBody>
      <dsp:txXfrm>
        <a:off x="0" y="2169242"/>
        <a:ext cx="10354280" cy="433382"/>
      </dsp:txXfrm>
    </dsp:sp>
    <dsp:sp modelId="{4781D002-2563-4018-BB64-0AED2C35BCF3}">
      <dsp:nvSpPr>
        <dsp:cNvPr id="0" name=""/>
        <dsp:cNvSpPr/>
      </dsp:nvSpPr>
      <dsp:spPr>
        <a:xfrm>
          <a:off x="0" y="2602625"/>
          <a:ext cx="1035428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3F6251-0BFF-48B2-AE1F-3CCC3C6C3336}">
      <dsp:nvSpPr>
        <dsp:cNvPr id="0" name=""/>
        <dsp:cNvSpPr/>
      </dsp:nvSpPr>
      <dsp:spPr>
        <a:xfrm>
          <a:off x="0" y="2602625"/>
          <a:ext cx="10354280" cy="433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Информация о нарушениях законодательства</a:t>
          </a:r>
          <a:endParaRPr lang="ru-RU" sz="1400" kern="1200" dirty="0"/>
        </a:p>
      </dsp:txBody>
      <dsp:txXfrm>
        <a:off x="0" y="2602625"/>
        <a:ext cx="10354280" cy="433382"/>
      </dsp:txXfrm>
    </dsp:sp>
    <dsp:sp modelId="{0D98F2DB-17DE-4D20-8D25-FAA99C8466C7}">
      <dsp:nvSpPr>
        <dsp:cNvPr id="0" name=""/>
        <dsp:cNvSpPr/>
      </dsp:nvSpPr>
      <dsp:spPr>
        <a:xfrm>
          <a:off x="0" y="3036007"/>
          <a:ext cx="1035428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E887AF-BC6B-44AC-8988-7470D1B1EE49}">
      <dsp:nvSpPr>
        <dsp:cNvPr id="0" name=""/>
        <dsp:cNvSpPr/>
      </dsp:nvSpPr>
      <dsp:spPr>
        <a:xfrm>
          <a:off x="0" y="3036007"/>
          <a:ext cx="10354280" cy="433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Информация об условиях конкурсов и аукционов по приватизации государственной или муниципальной собственности</a:t>
          </a:r>
          <a:endParaRPr lang="ru-RU" sz="1400" kern="1200" dirty="0"/>
        </a:p>
      </dsp:txBody>
      <dsp:txXfrm>
        <a:off x="0" y="3036007"/>
        <a:ext cx="10354280" cy="433382"/>
      </dsp:txXfrm>
    </dsp:sp>
    <dsp:sp modelId="{E227EDA1-96C0-4003-A8AD-D948D862E82C}">
      <dsp:nvSpPr>
        <dsp:cNvPr id="0" name=""/>
        <dsp:cNvSpPr/>
      </dsp:nvSpPr>
      <dsp:spPr>
        <a:xfrm>
          <a:off x="0" y="3469390"/>
          <a:ext cx="1035428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FE0BA07-A5FF-4511-93EF-EC076446CB83}">
      <dsp:nvSpPr>
        <dsp:cNvPr id="0" name=""/>
        <dsp:cNvSpPr/>
      </dsp:nvSpPr>
      <dsp:spPr>
        <a:xfrm>
          <a:off x="0" y="3469390"/>
          <a:ext cx="10354280" cy="433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Доходы некоммерческих организаций</a:t>
          </a:r>
          <a:endParaRPr lang="ru-RU" sz="1400" kern="1200" dirty="0"/>
        </a:p>
      </dsp:txBody>
      <dsp:txXfrm>
        <a:off x="0" y="3469390"/>
        <a:ext cx="10354280" cy="433382"/>
      </dsp:txXfrm>
    </dsp:sp>
    <dsp:sp modelId="{90A74811-E1A4-4B1C-A35C-B3E07305E3DD}">
      <dsp:nvSpPr>
        <dsp:cNvPr id="0" name=""/>
        <dsp:cNvSpPr/>
      </dsp:nvSpPr>
      <dsp:spPr>
        <a:xfrm>
          <a:off x="0" y="3902772"/>
          <a:ext cx="1035428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767286-63E5-4FCF-AC13-75E87A1D316F}">
      <dsp:nvSpPr>
        <dsp:cNvPr id="0" name=""/>
        <dsp:cNvSpPr/>
      </dsp:nvSpPr>
      <dsp:spPr>
        <a:xfrm>
          <a:off x="0" y="3902772"/>
          <a:ext cx="10354280" cy="433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Информация о доверенных лицах</a:t>
          </a:r>
          <a:endParaRPr lang="ru-RU" sz="1400" kern="1200" dirty="0"/>
        </a:p>
      </dsp:txBody>
      <dsp:txXfrm>
        <a:off x="0" y="3902772"/>
        <a:ext cx="10354280" cy="433382"/>
      </dsp:txXfrm>
    </dsp:sp>
    <dsp:sp modelId="{7BA4DB8E-383E-4A22-B828-1885319C7B1D}">
      <dsp:nvSpPr>
        <dsp:cNvPr id="0" name=""/>
        <dsp:cNvSpPr/>
      </dsp:nvSpPr>
      <dsp:spPr>
        <a:xfrm>
          <a:off x="0" y="4336155"/>
          <a:ext cx="1035428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D81BF0-E759-4112-99DE-701A930F8EC4}">
      <dsp:nvSpPr>
        <dsp:cNvPr id="0" name=""/>
        <dsp:cNvSpPr/>
      </dsp:nvSpPr>
      <dsp:spPr>
        <a:xfrm>
          <a:off x="0" y="4336155"/>
          <a:ext cx="10354280" cy="4333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Иная не подлежащая ограничению информация</a:t>
          </a:r>
          <a:endParaRPr lang="ru-RU" sz="1400" kern="1200" dirty="0"/>
        </a:p>
      </dsp:txBody>
      <dsp:txXfrm>
        <a:off x="0" y="4336155"/>
        <a:ext cx="10354280" cy="4333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5CC-6893-4CE9-9354-AADD9E44B12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667D-FDE7-4916-8B69-6124BF9369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316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5CC-6893-4CE9-9354-AADD9E44B12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667D-FDE7-4916-8B69-6124BF9369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950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5CC-6893-4CE9-9354-AADD9E44B12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667D-FDE7-4916-8B69-6124BF9369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085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5CC-6893-4CE9-9354-AADD9E44B12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667D-FDE7-4916-8B69-6124BF93693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0099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5CC-6893-4CE9-9354-AADD9E44B12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667D-FDE7-4916-8B69-6124BF9369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378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5CC-6893-4CE9-9354-AADD9E44B12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667D-FDE7-4916-8B69-6124BF9369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9416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5CC-6893-4CE9-9354-AADD9E44B12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667D-FDE7-4916-8B69-6124BF9369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241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5CC-6893-4CE9-9354-AADD9E44B12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667D-FDE7-4916-8B69-6124BF9369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520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5CC-6893-4CE9-9354-AADD9E44B12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667D-FDE7-4916-8B69-6124BF9369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963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5CC-6893-4CE9-9354-AADD9E44B12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667D-FDE7-4916-8B69-6124BF9369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86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5CC-6893-4CE9-9354-AADD9E44B12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667D-FDE7-4916-8B69-6124BF9369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983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5CC-6893-4CE9-9354-AADD9E44B12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667D-FDE7-4916-8B69-6124BF9369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897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5CC-6893-4CE9-9354-AADD9E44B12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667D-FDE7-4916-8B69-6124BF9369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169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5CC-6893-4CE9-9354-AADD9E44B12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667D-FDE7-4916-8B69-6124BF9369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387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5CC-6893-4CE9-9354-AADD9E44B12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667D-FDE7-4916-8B69-6124BF9369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294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5CC-6893-4CE9-9354-AADD9E44B12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667D-FDE7-4916-8B69-6124BF9369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30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A5CC-6893-4CE9-9354-AADD9E44B12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3667D-FDE7-4916-8B69-6124BF9369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97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171DA5CC-6893-4CE9-9354-AADD9E44B124}" type="datetimeFigureOut">
              <a:rPr lang="ru-RU" smtClean="0"/>
              <a:t>02.11.2020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A3E3667D-FDE7-4916-8B69-6124BF9369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3191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Правовой режим тайн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Шадрин Владимир Владиславович, ассистент кафедры «Теория, история государства и права» ЮФ СВФУ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729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Порядок отнесения сведений к коммерческой тайне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Право на отнесение информации к информации, составляющей коммерческую тайну, и на определение перечня и состава такой информации принадлежит обладателю такой информации с учетом положений настоящего Федерального </a:t>
            </a:r>
            <a:r>
              <a:rPr lang="ru-RU" dirty="0" smtClean="0"/>
              <a:t>закона</a:t>
            </a:r>
          </a:p>
          <a:p>
            <a:r>
              <a:rPr lang="ru-RU" dirty="0"/>
              <a:t>Информация, составляющая коммерческую тайну, полученная от ее обладателя на основании договора или другом законном основании, считается полученной законным </a:t>
            </a:r>
            <a:r>
              <a:rPr lang="ru-RU" dirty="0" smtClean="0"/>
              <a:t>способом</a:t>
            </a:r>
          </a:p>
          <a:p>
            <a:r>
              <a:rPr lang="ru-RU" dirty="0"/>
              <a:t>Обладатель информации, составляющей коммерческую тайну, по мотивированному требованию органа государственной власти, иного государственного органа, органа местного самоуправления предоставляет им на безвозмездной основе информацию, составляющую коммерческую тайну</a:t>
            </a:r>
          </a:p>
        </p:txBody>
      </p:sp>
    </p:spTree>
    <p:extLst>
      <p:ext uri="{BB962C8B-B14F-4D97-AF65-F5344CB8AC3E}">
        <p14:creationId xmlns:p14="http://schemas.microsoft.com/office/powerpoint/2010/main" val="3168712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Сведения, которые не могут составлять коммерческую тайну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077255"/>
              </p:ext>
            </p:extLst>
          </p:nvPr>
        </p:nvGraphicFramePr>
        <p:xfrm>
          <a:off x="913796" y="1731963"/>
          <a:ext cx="10354280" cy="4771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146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Служебная и профессиональная тайна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Служебная тайна – это защищенная законом информация, доступная ограниченному кругу лиц в силу исполнения ими должностных функций в государственных или муниципальных органах</a:t>
            </a:r>
          </a:p>
          <a:p>
            <a:r>
              <a:rPr lang="ru-RU" dirty="0" smtClean="0"/>
              <a:t>Особыми подвидами служебной тайны являются тайна следствия, военная тайна, тайна судебного совещания и др.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Профессиональная тайна – это защищаемая законом информация, ставшая известной лицу исключительно в силу исполнения им профессиональных обязанностей, не связанных с государственной или муниципальной службой</a:t>
            </a:r>
          </a:p>
          <a:p>
            <a:r>
              <a:rPr lang="ru-RU" dirty="0" smtClean="0"/>
              <a:t>Особыми подвидами профессиональной тайны являются адвокатская тайна, нотариальная тайна, врачебная тайна и др.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7988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Написать краткий конспект по одному любому виду тайн</a:t>
            </a:r>
          </a:p>
          <a:p>
            <a:r>
              <a:rPr lang="ru-RU" sz="2800" dirty="0" smtClean="0"/>
              <a:t>Необходимо указать нормативные правовые акты, регулирующие данную тайну; определение данной тайны; сведения, которые можно отнести к данной тайне; сведения, которые нельзя отнести к данной тайне; порядок отнесения сведений к данной тайне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36136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284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и признаки тайны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Тайна – это информация, имеющая особый порядок обращения и не подлежащая передаче без ведома обладателя такой информации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76000437"/>
              </p:ext>
            </p:extLst>
          </p:nvPr>
        </p:nvGraphicFramePr>
        <p:xfrm>
          <a:off x="6194738" y="1731963"/>
          <a:ext cx="5073337" cy="4849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9734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тайн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913795" y="1580050"/>
            <a:ext cx="10353762" cy="4898023"/>
          </a:xfrm>
        </p:spPr>
        <p:txBody>
          <a:bodyPr numCol="2">
            <a:noAutofit/>
          </a:bodyPr>
          <a:lstStyle/>
          <a:p>
            <a:r>
              <a:rPr lang="ru-RU" dirty="0" smtClean="0"/>
              <a:t>Государственная тайна</a:t>
            </a:r>
          </a:p>
          <a:p>
            <a:r>
              <a:rPr lang="ru-RU" dirty="0" smtClean="0"/>
              <a:t>Коммерческая тайна</a:t>
            </a:r>
          </a:p>
          <a:p>
            <a:r>
              <a:rPr lang="ru-RU" dirty="0" smtClean="0"/>
              <a:t>Служебная тайна</a:t>
            </a:r>
          </a:p>
          <a:p>
            <a:r>
              <a:rPr lang="ru-RU" dirty="0" smtClean="0"/>
              <a:t>Профессиональная тайна</a:t>
            </a:r>
          </a:p>
          <a:p>
            <a:r>
              <a:rPr lang="ru-RU" dirty="0" smtClean="0"/>
              <a:t>Налоговая тайна</a:t>
            </a:r>
          </a:p>
          <a:p>
            <a:r>
              <a:rPr lang="ru-RU" dirty="0" smtClean="0"/>
              <a:t>Банковская тайна</a:t>
            </a:r>
          </a:p>
          <a:p>
            <a:r>
              <a:rPr lang="ru-RU" dirty="0" smtClean="0"/>
              <a:t>Врачебная тайна</a:t>
            </a:r>
          </a:p>
          <a:p>
            <a:r>
              <a:rPr lang="ru-RU" dirty="0" smtClean="0"/>
              <a:t>Нотариальная тайна</a:t>
            </a:r>
          </a:p>
          <a:p>
            <a:r>
              <a:rPr lang="ru-RU" dirty="0" smtClean="0"/>
              <a:t>Адвокатская тайна</a:t>
            </a:r>
          </a:p>
          <a:p>
            <a:r>
              <a:rPr lang="ru-RU" dirty="0" smtClean="0"/>
              <a:t>Аудиторская тайна</a:t>
            </a:r>
          </a:p>
          <a:p>
            <a:r>
              <a:rPr lang="ru-RU" dirty="0" smtClean="0"/>
              <a:t>Тайна страхования</a:t>
            </a:r>
          </a:p>
          <a:p>
            <a:r>
              <a:rPr lang="ru-RU" dirty="0" smtClean="0"/>
              <a:t>Тайна ломбарда</a:t>
            </a:r>
          </a:p>
          <a:p>
            <a:r>
              <a:rPr lang="ru-RU" dirty="0" smtClean="0"/>
              <a:t>Тайна связи</a:t>
            </a:r>
          </a:p>
          <a:p>
            <a:r>
              <a:rPr lang="ru-RU" dirty="0" smtClean="0"/>
              <a:t>Тайна переписки</a:t>
            </a:r>
          </a:p>
          <a:p>
            <a:r>
              <a:rPr lang="ru-RU" dirty="0" smtClean="0"/>
              <a:t>Тайна завещания</a:t>
            </a:r>
          </a:p>
          <a:p>
            <a:r>
              <a:rPr lang="ru-RU" dirty="0" smtClean="0"/>
              <a:t>Тайна усыновления</a:t>
            </a:r>
          </a:p>
          <a:p>
            <a:r>
              <a:rPr lang="ru-RU" dirty="0" smtClean="0"/>
              <a:t>Тайна исповеди</a:t>
            </a:r>
          </a:p>
          <a:p>
            <a:r>
              <a:rPr lang="ru-RU" dirty="0"/>
              <a:t>Конфиденциальная информация о детях, оставшихся без попечения </a:t>
            </a:r>
            <a:r>
              <a:rPr lang="ru-RU" dirty="0" smtClean="0"/>
              <a:t>родителей</a:t>
            </a:r>
          </a:p>
          <a:p>
            <a:r>
              <a:rPr lang="ru-RU" dirty="0" smtClean="0"/>
              <a:t>Тайна следствия</a:t>
            </a:r>
          </a:p>
          <a:p>
            <a:r>
              <a:rPr lang="ru-RU" dirty="0" smtClean="0"/>
              <a:t>Тайна совещания судей</a:t>
            </a:r>
          </a:p>
          <a:p>
            <a:r>
              <a:rPr lang="ru-RU" dirty="0" smtClean="0"/>
              <a:t>Военная тайна</a:t>
            </a:r>
          </a:p>
        </p:txBody>
      </p:sp>
    </p:spTree>
    <p:extLst>
      <p:ext uri="{BB962C8B-B14F-4D97-AF65-F5344CB8AC3E}">
        <p14:creationId xmlns:p14="http://schemas.microsoft.com/office/powerpoint/2010/main" val="2858025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Государственная тайна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э</a:t>
            </a:r>
            <a:r>
              <a:rPr lang="ru-RU" sz="2800" dirty="0" smtClean="0"/>
              <a:t>то защищаемые </a:t>
            </a:r>
            <a:r>
              <a:rPr lang="ru-RU" sz="2800" dirty="0"/>
              <a:t>государством сведения в области его военной, внешнеполитической, экономической, разведывательной, контрразведывательной и оперативно-розыскной деятельности, распространение которых может нанести ущерб безопасности 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2509532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Принципы отнесения сведений к государственной тайне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6261277"/>
              </p:ext>
            </p:extLst>
          </p:nvPr>
        </p:nvGraphicFramePr>
        <p:xfrm>
          <a:off x="913795" y="1751527"/>
          <a:ext cx="10354281" cy="42757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6824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Порядок отнесения сведений к государственной тайне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Отнесение сведений к государственной тайне осуществляется в соответствии с их отраслевой, ведомственной или программно-целевой </a:t>
            </a:r>
            <a:r>
              <a:rPr lang="ru-RU" dirty="0" smtClean="0"/>
              <a:t>принадлежностью</a:t>
            </a:r>
          </a:p>
          <a:p>
            <a:r>
              <a:rPr lang="ru-RU" dirty="0"/>
              <a:t>Обоснование необходимости отнесения сведений к государственной тайне в соответствии с принципами засекречивания сведений возлагается на органы государственной власти, предприятия, учреждения и организации, которыми эти сведения получены (разработаны</a:t>
            </a:r>
            <a:r>
              <a:rPr lang="ru-RU" dirty="0" smtClean="0"/>
              <a:t>)</a:t>
            </a:r>
          </a:p>
          <a:p>
            <a:r>
              <a:rPr lang="ru-RU" dirty="0"/>
              <a:t>Отнесение сведений к государственной тайне осуществляется в соответствии с Перечнем сведений, составляющих государственную </a:t>
            </a:r>
            <a:r>
              <a:rPr lang="ru-RU" dirty="0" smtClean="0"/>
              <a:t>тайну, </a:t>
            </a:r>
            <a:r>
              <a:rPr lang="ru-RU" dirty="0"/>
              <a:t>руководителями органов государственной власти в соответствии с Перечнем должностных лиц, наделенных полномочиями по отнесению сведений к государственной тайне, утверждаемым Президентом </a:t>
            </a:r>
            <a:r>
              <a:rPr lang="ru-RU" dirty="0" smtClean="0"/>
              <a:t>РФ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1535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Степени секретности государственной тайны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Степень секретности сведений, составляющих государственную тайну, должна соответствовать степени тяжести ущерба, который может быть нанесен безопасности Российской Федерации вследствие распространения указанных </a:t>
            </a:r>
            <a:r>
              <a:rPr lang="ru-RU" dirty="0" smtClean="0"/>
              <a:t>сведений</a:t>
            </a:r>
            <a:endParaRPr lang="ru-RU" dirty="0"/>
          </a:p>
          <a:p>
            <a:r>
              <a:rPr lang="ru-RU" dirty="0"/>
              <a:t>Устанавливаются три степени секретности сведений, составляющих государственную тайну, и соответствующие этим степеням грифы секретности для носителей указанных сведений: </a:t>
            </a:r>
            <a:r>
              <a:rPr lang="ru-RU" dirty="0" smtClean="0"/>
              <a:t>«особой важности», «совершенно секретно» </a:t>
            </a:r>
            <a:r>
              <a:rPr lang="ru-RU" dirty="0"/>
              <a:t>и </a:t>
            </a:r>
            <a:r>
              <a:rPr lang="ru-RU" dirty="0" smtClean="0"/>
              <a:t>«секретно»</a:t>
            </a:r>
          </a:p>
          <a:p>
            <a:r>
              <a:rPr lang="ru-RU" dirty="0"/>
              <a:t>Использование перечисленных грифов секретности для засекречивания сведений, не отнесенных к государственной тайне, не допускается</a:t>
            </a:r>
          </a:p>
        </p:txBody>
      </p:sp>
    </p:spTree>
    <p:extLst>
      <p:ext uri="{BB962C8B-B14F-4D97-AF65-F5344CB8AC3E}">
        <p14:creationId xmlns:p14="http://schemas.microsoft.com/office/powerpoint/2010/main" val="2201765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Сведения, не подлежащие к отнесению к государственной тайне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728702"/>
              </p:ext>
            </p:extLst>
          </p:nvPr>
        </p:nvGraphicFramePr>
        <p:xfrm>
          <a:off x="914400" y="1731963"/>
          <a:ext cx="10353675" cy="469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4392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Коммерческая тайна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э</a:t>
            </a:r>
            <a:r>
              <a:rPr lang="ru-RU" sz="2800" dirty="0" smtClean="0"/>
              <a:t>то режим </a:t>
            </a:r>
            <a:r>
              <a:rPr lang="ru-RU" sz="2800" dirty="0"/>
              <a:t>конфиденциальности информации, позволяющий ее обладателю при существующих или возможных обстоятельствах увеличить доходы, избежать неоправданных расходов, сохранить положение на рынке товаров, работ, услуг или получить иную коммерческую выгоду</a:t>
            </a:r>
          </a:p>
        </p:txBody>
      </p:sp>
    </p:spTree>
    <p:extLst>
      <p:ext uri="{BB962C8B-B14F-4D97-AF65-F5344CB8AC3E}">
        <p14:creationId xmlns:p14="http://schemas.microsoft.com/office/powerpoint/2010/main" val="2538939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рифель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рифель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ифель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Грифель</Template>
  <TotalTime>99</TotalTime>
  <Words>733</Words>
  <Application>Microsoft Office PowerPoint</Application>
  <PresentationFormat>Широкоэкранный</PresentationFormat>
  <Paragraphs>79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Calisto MT</vt:lpstr>
      <vt:lpstr>Trebuchet MS</vt:lpstr>
      <vt:lpstr>Wingdings 2</vt:lpstr>
      <vt:lpstr>Грифель</vt:lpstr>
      <vt:lpstr>Правовой режим тайн</vt:lpstr>
      <vt:lpstr>Понятие и признаки тайны</vt:lpstr>
      <vt:lpstr>Виды тайн</vt:lpstr>
      <vt:lpstr>Государственная тайна</vt:lpstr>
      <vt:lpstr>Принципы отнесения сведений к государственной тайне</vt:lpstr>
      <vt:lpstr>Порядок отнесения сведений к государственной тайне</vt:lpstr>
      <vt:lpstr>Степени секретности государственной тайны</vt:lpstr>
      <vt:lpstr>Сведения, не подлежащие к отнесению к государственной тайне</vt:lpstr>
      <vt:lpstr>Коммерческая тайна</vt:lpstr>
      <vt:lpstr>Порядок отнесения сведений к коммерческой тайне</vt:lpstr>
      <vt:lpstr>Сведения, которые не могут составлять коммерческую тайну</vt:lpstr>
      <vt:lpstr>Служебная и профессиональная тайна</vt:lpstr>
      <vt:lpstr>Задание</vt:lpstr>
      <vt:lpstr>Спасибо за внимание!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Правовой режим тайн</dc:title>
  <dc:creator>Владимир Шадрин</dc:creator>
  <cp:lastModifiedBy>Владимир Шадрин</cp:lastModifiedBy>
  <cp:revision>11</cp:revision>
  <dcterms:created xsi:type="dcterms:W3CDTF">2020-11-02T02:13:19Z</dcterms:created>
  <dcterms:modified xsi:type="dcterms:W3CDTF">2020-11-02T03:52:57Z</dcterms:modified>
</cp:coreProperties>
</file>