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611BE-754F-4F88-BA1E-5791515ADF3D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6C55C4D-4E18-4CCE-9855-6978AE364430}">
      <dgm:prSet phldrT="[Текст]"/>
      <dgm:spPr/>
      <dgm:t>
        <a:bodyPr/>
        <a:lstStyle/>
        <a:p>
          <a:r>
            <a:rPr lang="ru-RU" dirty="0" smtClean="0"/>
            <a:t>Конституция РФ</a:t>
          </a:r>
          <a:endParaRPr lang="ru-RU" dirty="0"/>
        </a:p>
      </dgm:t>
    </dgm:pt>
    <dgm:pt modelId="{C44BF550-EC98-4F75-8760-35AAD27B1F5B}" type="parTrans" cxnId="{66178184-640E-4C71-99A1-EB9A9F190C4E}">
      <dgm:prSet/>
      <dgm:spPr/>
      <dgm:t>
        <a:bodyPr/>
        <a:lstStyle/>
        <a:p>
          <a:endParaRPr lang="ru-RU"/>
        </a:p>
      </dgm:t>
    </dgm:pt>
    <dgm:pt modelId="{B1E25EF7-CCC8-4A29-9AFE-487DEE13ED4F}" type="sibTrans" cxnId="{66178184-640E-4C71-99A1-EB9A9F190C4E}">
      <dgm:prSet/>
      <dgm:spPr/>
      <dgm:t>
        <a:bodyPr/>
        <a:lstStyle/>
        <a:p>
          <a:endParaRPr lang="ru-RU"/>
        </a:p>
      </dgm:t>
    </dgm:pt>
    <dgm:pt modelId="{52EF7F66-C8D0-4B6B-97EC-CB09E5FE53DD}">
      <dgm:prSet phldrT="[Текст]"/>
      <dgm:spPr/>
      <dgm:t>
        <a:bodyPr/>
        <a:lstStyle/>
        <a:p>
          <a:r>
            <a:rPr lang="ru-RU" dirty="0" smtClean="0"/>
            <a:t>ФЗ «О персональных данных»</a:t>
          </a:r>
          <a:endParaRPr lang="ru-RU" dirty="0"/>
        </a:p>
      </dgm:t>
    </dgm:pt>
    <dgm:pt modelId="{2513FF65-6F5D-4565-892A-AEC8AE3A8FE8}" type="parTrans" cxnId="{F8DBC903-82FD-4ED4-A977-0134AB39D9A4}">
      <dgm:prSet/>
      <dgm:spPr/>
      <dgm:t>
        <a:bodyPr/>
        <a:lstStyle/>
        <a:p>
          <a:endParaRPr lang="ru-RU"/>
        </a:p>
      </dgm:t>
    </dgm:pt>
    <dgm:pt modelId="{02B39D25-E13B-4D42-8BFA-EA19FBE407F3}" type="sibTrans" cxnId="{F8DBC903-82FD-4ED4-A977-0134AB39D9A4}">
      <dgm:prSet/>
      <dgm:spPr/>
      <dgm:t>
        <a:bodyPr/>
        <a:lstStyle/>
        <a:p>
          <a:endParaRPr lang="ru-RU"/>
        </a:p>
      </dgm:t>
    </dgm:pt>
    <dgm:pt modelId="{111A2B9E-58C8-4CF1-B431-5ABCD6BFB8EE}">
      <dgm:prSet phldrT="[Текст]"/>
      <dgm:spPr/>
      <dgm:t>
        <a:bodyPr/>
        <a:lstStyle/>
        <a:p>
          <a:r>
            <a:rPr lang="ru-RU" dirty="0" smtClean="0"/>
            <a:t>Указ Президента РФ «О перечне сведений конфиденциального характера»</a:t>
          </a:r>
          <a:endParaRPr lang="ru-RU" dirty="0"/>
        </a:p>
      </dgm:t>
    </dgm:pt>
    <dgm:pt modelId="{A4262E08-65E1-4E69-92D9-A1E4DEF0AFAF}" type="parTrans" cxnId="{5E55C8CC-5EF8-4EDA-B411-7ED45D303058}">
      <dgm:prSet/>
      <dgm:spPr/>
      <dgm:t>
        <a:bodyPr/>
        <a:lstStyle/>
        <a:p>
          <a:endParaRPr lang="ru-RU"/>
        </a:p>
      </dgm:t>
    </dgm:pt>
    <dgm:pt modelId="{7B3F4A26-30B7-4E3F-A78F-9FF1BA7FAB1E}" type="sibTrans" cxnId="{5E55C8CC-5EF8-4EDA-B411-7ED45D303058}">
      <dgm:prSet/>
      <dgm:spPr/>
      <dgm:t>
        <a:bodyPr/>
        <a:lstStyle/>
        <a:p>
          <a:endParaRPr lang="ru-RU"/>
        </a:p>
      </dgm:t>
    </dgm:pt>
    <dgm:pt modelId="{2C402371-92A6-4D6A-A4B6-8432C6194F47}">
      <dgm:prSet phldrT="[Текст]"/>
      <dgm:spPr/>
      <dgm:t>
        <a:bodyPr/>
        <a:lstStyle/>
        <a:p>
          <a:r>
            <a:rPr lang="ru-RU" dirty="0" smtClean="0"/>
            <a:t>Нормы международных договоров РФ</a:t>
          </a:r>
          <a:endParaRPr lang="ru-RU" dirty="0"/>
        </a:p>
      </dgm:t>
    </dgm:pt>
    <dgm:pt modelId="{8C1A5D5A-BAC8-4B6B-AD6B-68FE08C40927}" type="parTrans" cxnId="{D7E6A866-2789-412A-831D-A6B247C8568F}">
      <dgm:prSet/>
      <dgm:spPr/>
      <dgm:t>
        <a:bodyPr/>
        <a:lstStyle/>
        <a:p>
          <a:endParaRPr lang="ru-RU"/>
        </a:p>
      </dgm:t>
    </dgm:pt>
    <dgm:pt modelId="{437E87D1-8D82-4C41-9BE1-3DCC097ECE00}" type="sibTrans" cxnId="{D7E6A866-2789-412A-831D-A6B247C8568F}">
      <dgm:prSet/>
      <dgm:spPr/>
      <dgm:t>
        <a:bodyPr/>
        <a:lstStyle/>
        <a:p>
          <a:endParaRPr lang="ru-RU"/>
        </a:p>
      </dgm:t>
    </dgm:pt>
    <dgm:pt modelId="{FB83F22C-C067-4569-9950-BC504D9D40B6}">
      <dgm:prSet phldrT="[Текст]"/>
      <dgm:spPr/>
      <dgm:t>
        <a:bodyPr/>
        <a:lstStyle/>
        <a:p>
          <a:r>
            <a:rPr lang="ru-RU" dirty="0" smtClean="0"/>
            <a:t>Иные федеральные законы и подзаконные акты</a:t>
          </a:r>
          <a:endParaRPr lang="ru-RU" dirty="0"/>
        </a:p>
      </dgm:t>
    </dgm:pt>
    <dgm:pt modelId="{1E925286-49A4-4D25-B5BC-790C824A408D}" type="parTrans" cxnId="{F478D1DA-F69A-4BDB-B368-89999059A924}">
      <dgm:prSet/>
      <dgm:spPr/>
      <dgm:t>
        <a:bodyPr/>
        <a:lstStyle/>
        <a:p>
          <a:endParaRPr lang="ru-RU"/>
        </a:p>
      </dgm:t>
    </dgm:pt>
    <dgm:pt modelId="{363F9C61-F49D-4241-AD2C-E5CACB463C60}" type="sibTrans" cxnId="{F478D1DA-F69A-4BDB-B368-89999059A924}">
      <dgm:prSet/>
      <dgm:spPr/>
      <dgm:t>
        <a:bodyPr/>
        <a:lstStyle/>
        <a:p>
          <a:endParaRPr lang="ru-RU"/>
        </a:p>
      </dgm:t>
    </dgm:pt>
    <dgm:pt modelId="{62FBA95D-6D2D-4DF3-BD20-B73B1926223A}" type="pres">
      <dgm:prSet presAssocID="{076611BE-754F-4F88-BA1E-5791515ADF3D}" presName="linear" presStyleCnt="0">
        <dgm:presLayoutVars>
          <dgm:dir/>
          <dgm:animLvl val="lvl"/>
          <dgm:resizeHandles val="exact"/>
        </dgm:presLayoutVars>
      </dgm:prSet>
      <dgm:spPr/>
    </dgm:pt>
    <dgm:pt modelId="{BD71E512-0522-45EE-AF1A-52C74973596A}" type="pres">
      <dgm:prSet presAssocID="{36C55C4D-4E18-4CCE-9855-6978AE364430}" presName="parentLin" presStyleCnt="0"/>
      <dgm:spPr/>
    </dgm:pt>
    <dgm:pt modelId="{5C00C2A5-C820-453A-B29F-FB5572F3F840}" type="pres">
      <dgm:prSet presAssocID="{36C55C4D-4E18-4CCE-9855-6978AE364430}" presName="parentLeftMargin" presStyleLbl="node1" presStyleIdx="0" presStyleCnt="5"/>
      <dgm:spPr/>
    </dgm:pt>
    <dgm:pt modelId="{6AF9A89A-D74B-4FE3-81C6-A0D9E4A47E99}" type="pres">
      <dgm:prSet presAssocID="{36C55C4D-4E18-4CCE-9855-6978AE364430}" presName="parentText" presStyleLbl="node1" presStyleIdx="0" presStyleCnt="5" custScaleX="105817">
        <dgm:presLayoutVars>
          <dgm:chMax val="0"/>
          <dgm:bulletEnabled val="1"/>
        </dgm:presLayoutVars>
      </dgm:prSet>
      <dgm:spPr/>
    </dgm:pt>
    <dgm:pt modelId="{30D6A675-97E5-4702-810D-BDB9F5C4917E}" type="pres">
      <dgm:prSet presAssocID="{36C55C4D-4E18-4CCE-9855-6978AE364430}" presName="negativeSpace" presStyleCnt="0"/>
      <dgm:spPr/>
    </dgm:pt>
    <dgm:pt modelId="{9E0A2DB3-F438-40AB-810A-7B7872CA84CC}" type="pres">
      <dgm:prSet presAssocID="{36C55C4D-4E18-4CCE-9855-6978AE364430}" presName="childText" presStyleLbl="conFgAcc1" presStyleIdx="0" presStyleCnt="5">
        <dgm:presLayoutVars>
          <dgm:bulletEnabled val="1"/>
        </dgm:presLayoutVars>
      </dgm:prSet>
      <dgm:spPr/>
    </dgm:pt>
    <dgm:pt modelId="{0C7085F1-B411-486C-99EC-C5041989CEF4}" type="pres">
      <dgm:prSet presAssocID="{B1E25EF7-CCC8-4A29-9AFE-487DEE13ED4F}" presName="spaceBetweenRectangles" presStyleCnt="0"/>
      <dgm:spPr/>
    </dgm:pt>
    <dgm:pt modelId="{E13919C8-39DF-4561-A1F9-05125864CEED}" type="pres">
      <dgm:prSet presAssocID="{2C402371-92A6-4D6A-A4B6-8432C6194F47}" presName="parentLin" presStyleCnt="0"/>
      <dgm:spPr/>
    </dgm:pt>
    <dgm:pt modelId="{74532CD0-A41D-497A-B566-A329B5B6BBBA}" type="pres">
      <dgm:prSet presAssocID="{2C402371-92A6-4D6A-A4B6-8432C6194F47}" presName="parentLeftMargin" presStyleLbl="node1" presStyleIdx="0" presStyleCnt="5"/>
      <dgm:spPr/>
    </dgm:pt>
    <dgm:pt modelId="{53409432-597A-461E-A78B-D276ED7AF27A}" type="pres">
      <dgm:prSet presAssocID="{2C402371-92A6-4D6A-A4B6-8432C6194F47}" presName="parentText" presStyleLbl="node1" presStyleIdx="1" presStyleCnt="5" custScaleX="105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3E523-8C02-4003-AE86-36A674225FD1}" type="pres">
      <dgm:prSet presAssocID="{2C402371-92A6-4D6A-A4B6-8432C6194F47}" presName="negativeSpace" presStyleCnt="0"/>
      <dgm:spPr/>
    </dgm:pt>
    <dgm:pt modelId="{22699143-A6CE-4CF5-9608-E0D5459F7E5B}" type="pres">
      <dgm:prSet presAssocID="{2C402371-92A6-4D6A-A4B6-8432C6194F47}" presName="childText" presStyleLbl="conFgAcc1" presStyleIdx="1" presStyleCnt="5">
        <dgm:presLayoutVars>
          <dgm:bulletEnabled val="1"/>
        </dgm:presLayoutVars>
      </dgm:prSet>
      <dgm:spPr/>
    </dgm:pt>
    <dgm:pt modelId="{B5FD436A-5C9B-49D1-A576-6B0A855679EC}" type="pres">
      <dgm:prSet presAssocID="{437E87D1-8D82-4C41-9BE1-3DCC097ECE00}" presName="spaceBetweenRectangles" presStyleCnt="0"/>
      <dgm:spPr/>
    </dgm:pt>
    <dgm:pt modelId="{6AF50535-DA4D-4067-8B41-6CE019740D3C}" type="pres">
      <dgm:prSet presAssocID="{52EF7F66-C8D0-4B6B-97EC-CB09E5FE53DD}" presName="parentLin" presStyleCnt="0"/>
      <dgm:spPr/>
    </dgm:pt>
    <dgm:pt modelId="{E3AC1002-257F-48EA-B7F6-5680EFCB11B5}" type="pres">
      <dgm:prSet presAssocID="{52EF7F66-C8D0-4B6B-97EC-CB09E5FE53DD}" presName="parentLeftMargin" presStyleLbl="node1" presStyleIdx="1" presStyleCnt="5"/>
      <dgm:spPr/>
    </dgm:pt>
    <dgm:pt modelId="{627BBB0B-37BA-41C5-B931-CA36909D6811}" type="pres">
      <dgm:prSet presAssocID="{52EF7F66-C8D0-4B6B-97EC-CB09E5FE53DD}" presName="parentText" presStyleLbl="node1" presStyleIdx="2" presStyleCnt="5" custScaleX="105817">
        <dgm:presLayoutVars>
          <dgm:chMax val="0"/>
          <dgm:bulletEnabled val="1"/>
        </dgm:presLayoutVars>
      </dgm:prSet>
      <dgm:spPr/>
    </dgm:pt>
    <dgm:pt modelId="{9E56B849-40B4-4772-BEE9-1159B0E417F7}" type="pres">
      <dgm:prSet presAssocID="{52EF7F66-C8D0-4B6B-97EC-CB09E5FE53DD}" presName="negativeSpace" presStyleCnt="0"/>
      <dgm:spPr/>
    </dgm:pt>
    <dgm:pt modelId="{FEA7B58B-C8A6-42E6-A3AE-7EF2D0E05E03}" type="pres">
      <dgm:prSet presAssocID="{52EF7F66-C8D0-4B6B-97EC-CB09E5FE53DD}" presName="childText" presStyleLbl="conFgAcc1" presStyleIdx="2" presStyleCnt="5">
        <dgm:presLayoutVars>
          <dgm:bulletEnabled val="1"/>
        </dgm:presLayoutVars>
      </dgm:prSet>
      <dgm:spPr/>
    </dgm:pt>
    <dgm:pt modelId="{CBC2A447-6205-423F-9CC8-D80CA550F065}" type="pres">
      <dgm:prSet presAssocID="{02B39D25-E13B-4D42-8BFA-EA19FBE407F3}" presName="spaceBetweenRectangles" presStyleCnt="0"/>
      <dgm:spPr/>
    </dgm:pt>
    <dgm:pt modelId="{FBC43BD5-0151-4F80-A45E-1C70F32B93CD}" type="pres">
      <dgm:prSet presAssocID="{111A2B9E-58C8-4CF1-B431-5ABCD6BFB8EE}" presName="parentLin" presStyleCnt="0"/>
      <dgm:spPr/>
    </dgm:pt>
    <dgm:pt modelId="{93CC4283-D368-4CD3-ABCF-250553E17AEF}" type="pres">
      <dgm:prSet presAssocID="{111A2B9E-58C8-4CF1-B431-5ABCD6BFB8EE}" presName="parentLeftMargin" presStyleLbl="node1" presStyleIdx="2" presStyleCnt="5"/>
      <dgm:spPr/>
    </dgm:pt>
    <dgm:pt modelId="{FC862771-06D3-4E53-B542-E7FBBD0C8942}" type="pres">
      <dgm:prSet presAssocID="{111A2B9E-58C8-4CF1-B431-5ABCD6BFB8EE}" presName="parentText" presStyleLbl="node1" presStyleIdx="3" presStyleCnt="5" custScaleX="105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0F1B-A0C3-4E50-8459-AF091319F5DC}" type="pres">
      <dgm:prSet presAssocID="{111A2B9E-58C8-4CF1-B431-5ABCD6BFB8EE}" presName="negativeSpace" presStyleCnt="0"/>
      <dgm:spPr/>
    </dgm:pt>
    <dgm:pt modelId="{48DF6856-30A8-4501-A766-D61E57E3D1E4}" type="pres">
      <dgm:prSet presAssocID="{111A2B9E-58C8-4CF1-B431-5ABCD6BFB8EE}" presName="childText" presStyleLbl="conFgAcc1" presStyleIdx="3" presStyleCnt="5">
        <dgm:presLayoutVars>
          <dgm:bulletEnabled val="1"/>
        </dgm:presLayoutVars>
      </dgm:prSet>
      <dgm:spPr/>
    </dgm:pt>
    <dgm:pt modelId="{0CC2649A-E677-4314-BA50-CAC41C2BE720}" type="pres">
      <dgm:prSet presAssocID="{7B3F4A26-30B7-4E3F-A78F-9FF1BA7FAB1E}" presName="spaceBetweenRectangles" presStyleCnt="0"/>
      <dgm:spPr/>
    </dgm:pt>
    <dgm:pt modelId="{752DA1AD-DE69-44F1-AEE2-9EE62E9125DA}" type="pres">
      <dgm:prSet presAssocID="{FB83F22C-C067-4569-9950-BC504D9D40B6}" presName="parentLin" presStyleCnt="0"/>
      <dgm:spPr/>
    </dgm:pt>
    <dgm:pt modelId="{8D8CC943-7E11-42B7-9524-A4487E480B29}" type="pres">
      <dgm:prSet presAssocID="{FB83F22C-C067-4569-9950-BC504D9D40B6}" presName="parentLeftMargin" presStyleLbl="node1" presStyleIdx="3" presStyleCnt="5"/>
      <dgm:spPr/>
    </dgm:pt>
    <dgm:pt modelId="{267FFA5A-543E-4985-8358-3697AD29015D}" type="pres">
      <dgm:prSet presAssocID="{FB83F22C-C067-4569-9950-BC504D9D40B6}" presName="parentText" presStyleLbl="node1" presStyleIdx="4" presStyleCnt="5" custScaleX="1058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F8A2A-4D1B-40CD-8A19-BEB23E97C1A0}" type="pres">
      <dgm:prSet presAssocID="{FB83F22C-C067-4569-9950-BC504D9D40B6}" presName="negativeSpace" presStyleCnt="0"/>
      <dgm:spPr/>
    </dgm:pt>
    <dgm:pt modelId="{F650978E-2E52-4EE9-BFAB-090CFA95F3D2}" type="pres">
      <dgm:prSet presAssocID="{FB83F22C-C067-4569-9950-BC504D9D40B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27AB4BE-F1E4-4CAF-BACB-060F29709556}" type="presOf" srcId="{52EF7F66-C8D0-4B6B-97EC-CB09E5FE53DD}" destId="{627BBB0B-37BA-41C5-B931-CA36909D6811}" srcOrd="1" destOrd="0" presId="urn:microsoft.com/office/officeart/2005/8/layout/list1"/>
    <dgm:cxn modelId="{F478D1DA-F69A-4BDB-B368-89999059A924}" srcId="{076611BE-754F-4F88-BA1E-5791515ADF3D}" destId="{FB83F22C-C067-4569-9950-BC504D9D40B6}" srcOrd="4" destOrd="0" parTransId="{1E925286-49A4-4D25-B5BC-790C824A408D}" sibTransId="{363F9C61-F49D-4241-AD2C-E5CACB463C60}"/>
    <dgm:cxn modelId="{B58DE1DE-91C3-44E5-AF80-E81FC4645B4F}" type="presOf" srcId="{36C55C4D-4E18-4CCE-9855-6978AE364430}" destId="{5C00C2A5-C820-453A-B29F-FB5572F3F840}" srcOrd="0" destOrd="0" presId="urn:microsoft.com/office/officeart/2005/8/layout/list1"/>
    <dgm:cxn modelId="{899593F5-9146-44B1-AFD7-C718FA0D7192}" type="presOf" srcId="{36C55C4D-4E18-4CCE-9855-6978AE364430}" destId="{6AF9A89A-D74B-4FE3-81C6-A0D9E4A47E99}" srcOrd="1" destOrd="0" presId="urn:microsoft.com/office/officeart/2005/8/layout/list1"/>
    <dgm:cxn modelId="{66178184-640E-4C71-99A1-EB9A9F190C4E}" srcId="{076611BE-754F-4F88-BA1E-5791515ADF3D}" destId="{36C55C4D-4E18-4CCE-9855-6978AE364430}" srcOrd="0" destOrd="0" parTransId="{C44BF550-EC98-4F75-8760-35AAD27B1F5B}" sibTransId="{B1E25EF7-CCC8-4A29-9AFE-487DEE13ED4F}"/>
    <dgm:cxn modelId="{18548E9A-A075-41AD-80F2-37D839C05405}" type="presOf" srcId="{52EF7F66-C8D0-4B6B-97EC-CB09E5FE53DD}" destId="{E3AC1002-257F-48EA-B7F6-5680EFCB11B5}" srcOrd="0" destOrd="0" presId="urn:microsoft.com/office/officeart/2005/8/layout/list1"/>
    <dgm:cxn modelId="{5365D238-F439-4351-965A-583193B0DA3C}" type="presOf" srcId="{FB83F22C-C067-4569-9950-BC504D9D40B6}" destId="{267FFA5A-543E-4985-8358-3697AD29015D}" srcOrd="1" destOrd="0" presId="urn:microsoft.com/office/officeart/2005/8/layout/list1"/>
    <dgm:cxn modelId="{525B4496-4ADD-4A64-B73C-81FF71FA38C8}" type="presOf" srcId="{2C402371-92A6-4D6A-A4B6-8432C6194F47}" destId="{74532CD0-A41D-497A-B566-A329B5B6BBBA}" srcOrd="0" destOrd="0" presId="urn:microsoft.com/office/officeart/2005/8/layout/list1"/>
    <dgm:cxn modelId="{E471C215-467E-476C-8333-1486E8FE0BB5}" type="presOf" srcId="{111A2B9E-58C8-4CF1-B431-5ABCD6BFB8EE}" destId="{FC862771-06D3-4E53-B542-E7FBBD0C8942}" srcOrd="1" destOrd="0" presId="urn:microsoft.com/office/officeart/2005/8/layout/list1"/>
    <dgm:cxn modelId="{46FC4009-7E79-4589-B7F9-F58F3061655A}" type="presOf" srcId="{FB83F22C-C067-4569-9950-BC504D9D40B6}" destId="{8D8CC943-7E11-42B7-9524-A4487E480B29}" srcOrd="0" destOrd="0" presId="urn:microsoft.com/office/officeart/2005/8/layout/list1"/>
    <dgm:cxn modelId="{D4384DC3-CBC8-4AEF-9356-91C4F0997738}" type="presOf" srcId="{2C402371-92A6-4D6A-A4B6-8432C6194F47}" destId="{53409432-597A-461E-A78B-D276ED7AF27A}" srcOrd="1" destOrd="0" presId="urn:microsoft.com/office/officeart/2005/8/layout/list1"/>
    <dgm:cxn modelId="{593A3FFF-9282-403C-A888-34B4D7E450D7}" type="presOf" srcId="{076611BE-754F-4F88-BA1E-5791515ADF3D}" destId="{62FBA95D-6D2D-4DF3-BD20-B73B1926223A}" srcOrd="0" destOrd="0" presId="urn:microsoft.com/office/officeart/2005/8/layout/list1"/>
    <dgm:cxn modelId="{5E55C8CC-5EF8-4EDA-B411-7ED45D303058}" srcId="{076611BE-754F-4F88-BA1E-5791515ADF3D}" destId="{111A2B9E-58C8-4CF1-B431-5ABCD6BFB8EE}" srcOrd="3" destOrd="0" parTransId="{A4262E08-65E1-4E69-92D9-A1E4DEF0AFAF}" sibTransId="{7B3F4A26-30B7-4E3F-A78F-9FF1BA7FAB1E}"/>
    <dgm:cxn modelId="{E246F77F-8817-4539-AE5C-C02E4A4B7E8A}" type="presOf" srcId="{111A2B9E-58C8-4CF1-B431-5ABCD6BFB8EE}" destId="{93CC4283-D368-4CD3-ABCF-250553E17AEF}" srcOrd="0" destOrd="0" presId="urn:microsoft.com/office/officeart/2005/8/layout/list1"/>
    <dgm:cxn modelId="{F8DBC903-82FD-4ED4-A977-0134AB39D9A4}" srcId="{076611BE-754F-4F88-BA1E-5791515ADF3D}" destId="{52EF7F66-C8D0-4B6B-97EC-CB09E5FE53DD}" srcOrd="2" destOrd="0" parTransId="{2513FF65-6F5D-4565-892A-AEC8AE3A8FE8}" sibTransId="{02B39D25-E13B-4D42-8BFA-EA19FBE407F3}"/>
    <dgm:cxn modelId="{D7E6A866-2789-412A-831D-A6B247C8568F}" srcId="{076611BE-754F-4F88-BA1E-5791515ADF3D}" destId="{2C402371-92A6-4D6A-A4B6-8432C6194F47}" srcOrd="1" destOrd="0" parTransId="{8C1A5D5A-BAC8-4B6B-AD6B-68FE08C40927}" sibTransId="{437E87D1-8D82-4C41-9BE1-3DCC097ECE00}"/>
    <dgm:cxn modelId="{909A7601-7061-402A-9DD0-B46FACCD2AC7}" type="presParOf" srcId="{62FBA95D-6D2D-4DF3-BD20-B73B1926223A}" destId="{BD71E512-0522-45EE-AF1A-52C74973596A}" srcOrd="0" destOrd="0" presId="urn:microsoft.com/office/officeart/2005/8/layout/list1"/>
    <dgm:cxn modelId="{468C61F2-460B-49BF-B0F3-D91F409F845A}" type="presParOf" srcId="{BD71E512-0522-45EE-AF1A-52C74973596A}" destId="{5C00C2A5-C820-453A-B29F-FB5572F3F840}" srcOrd="0" destOrd="0" presId="urn:microsoft.com/office/officeart/2005/8/layout/list1"/>
    <dgm:cxn modelId="{88562EDA-9EF7-48CE-ABD2-BD59043EC56D}" type="presParOf" srcId="{BD71E512-0522-45EE-AF1A-52C74973596A}" destId="{6AF9A89A-D74B-4FE3-81C6-A0D9E4A47E99}" srcOrd="1" destOrd="0" presId="urn:microsoft.com/office/officeart/2005/8/layout/list1"/>
    <dgm:cxn modelId="{8971F1E1-6DAF-4CD6-A097-BBFA603DA0E1}" type="presParOf" srcId="{62FBA95D-6D2D-4DF3-BD20-B73B1926223A}" destId="{30D6A675-97E5-4702-810D-BDB9F5C4917E}" srcOrd="1" destOrd="0" presId="urn:microsoft.com/office/officeart/2005/8/layout/list1"/>
    <dgm:cxn modelId="{3940C37D-DC2A-4F5D-AE70-23B9383DB3A6}" type="presParOf" srcId="{62FBA95D-6D2D-4DF3-BD20-B73B1926223A}" destId="{9E0A2DB3-F438-40AB-810A-7B7872CA84CC}" srcOrd="2" destOrd="0" presId="urn:microsoft.com/office/officeart/2005/8/layout/list1"/>
    <dgm:cxn modelId="{EDE0B682-8585-4188-A27E-DACE05A07E54}" type="presParOf" srcId="{62FBA95D-6D2D-4DF3-BD20-B73B1926223A}" destId="{0C7085F1-B411-486C-99EC-C5041989CEF4}" srcOrd="3" destOrd="0" presId="urn:microsoft.com/office/officeart/2005/8/layout/list1"/>
    <dgm:cxn modelId="{474C04E6-D869-4BB9-BAE4-3104FBEDC331}" type="presParOf" srcId="{62FBA95D-6D2D-4DF3-BD20-B73B1926223A}" destId="{E13919C8-39DF-4561-A1F9-05125864CEED}" srcOrd="4" destOrd="0" presId="urn:microsoft.com/office/officeart/2005/8/layout/list1"/>
    <dgm:cxn modelId="{37A70724-3670-4820-8FC2-4081C10E730A}" type="presParOf" srcId="{E13919C8-39DF-4561-A1F9-05125864CEED}" destId="{74532CD0-A41D-497A-B566-A329B5B6BBBA}" srcOrd="0" destOrd="0" presId="urn:microsoft.com/office/officeart/2005/8/layout/list1"/>
    <dgm:cxn modelId="{76595610-9D58-4C41-8990-E799DE133E04}" type="presParOf" srcId="{E13919C8-39DF-4561-A1F9-05125864CEED}" destId="{53409432-597A-461E-A78B-D276ED7AF27A}" srcOrd="1" destOrd="0" presId="urn:microsoft.com/office/officeart/2005/8/layout/list1"/>
    <dgm:cxn modelId="{F2B8A36D-C990-4179-8F4A-271336F8D9D9}" type="presParOf" srcId="{62FBA95D-6D2D-4DF3-BD20-B73B1926223A}" destId="{11C3E523-8C02-4003-AE86-36A674225FD1}" srcOrd="5" destOrd="0" presId="urn:microsoft.com/office/officeart/2005/8/layout/list1"/>
    <dgm:cxn modelId="{0B274A30-2978-4AA1-BDCC-4A8F4AF099C4}" type="presParOf" srcId="{62FBA95D-6D2D-4DF3-BD20-B73B1926223A}" destId="{22699143-A6CE-4CF5-9608-E0D5459F7E5B}" srcOrd="6" destOrd="0" presId="urn:microsoft.com/office/officeart/2005/8/layout/list1"/>
    <dgm:cxn modelId="{E99B6425-2F8F-4AFE-9B01-499172F742E1}" type="presParOf" srcId="{62FBA95D-6D2D-4DF3-BD20-B73B1926223A}" destId="{B5FD436A-5C9B-49D1-A576-6B0A855679EC}" srcOrd="7" destOrd="0" presId="urn:microsoft.com/office/officeart/2005/8/layout/list1"/>
    <dgm:cxn modelId="{C0F9704F-DD48-4101-B8AC-7280473B3AF7}" type="presParOf" srcId="{62FBA95D-6D2D-4DF3-BD20-B73B1926223A}" destId="{6AF50535-DA4D-4067-8B41-6CE019740D3C}" srcOrd="8" destOrd="0" presId="urn:microsoft.com/office/officeart/2005/8/layout/list1"/>
    <dgm:cxn modelId="{68F5EF77-4744-4BE3-A6D6-0DAD658FA093}" type="presParOf" srcId="{6AF50535-DA4D-4067-8B41-6CE019740D3C}" destId="{E3AC1002-257F-48EA-B7F6-5680EFCB11B5}" srcOrd="0" destOrd="0" presId="urn:microsoft.com/office/officeart/2005/8/layout/list1"/>
    <dgm:cxn modelId="{0731C934-82DD-40D2-BF1E-66CC466C8191}" type="presParOf" srcId="{6AF50535-DA4D-4067-8B41-6CE019740D3C}" destId="{627BBB0B-37BA-41C5-B931-CA36909D6811}" srcOrd="1" destOrd="0" presId="urn:microsoft.com/office/officeart/2005/8/layout/list1"/>
    <dgm:cxn modelId="{A8CA73E9-70CE-4458-9CD7-B933ABC9DD66}" type="presParOf" srcId="{62FBA95D-6D2D-4DF3-BD20-B73B1926223A}" destId="{9E56B849-40B4-4772-BEE9-1159B0E417F7}" srcOrd="9" destOrd="0" presId="urn:microsoft.com/office/officeart/2005/8/layout/list1"/>
    <dgm:cxn modelId="{415A8CF8-3FB5-4AA7-BAA3-61767F3B76EF}" type="presParOf" srcId="{62FBA95D-6D2D-4DF3-BD20-B73B1926223A}" destId="{FEA7B58B-C8A6-42E6-A3AE-7EF2D0E05E03}" srcOrd="10" destOrd="0" presId="urn:microsoft.com/office/officeart/2005/8/layout/list1"/>
    <dgm:cxn modelId="{35E7BE66-E3CF-41D9-AE72-6745A857977B}" type="presParOf" srcId="{62FBA95D-6D2D-4DF3-BD20-B73B1926223A}" destId="{CBC2A447-6205-423F-9CC8-D80CA550F065}" srcOrd="11" destOrd="0" presId="urn:microsoft.com/office/officeart/2005/8/layout/list1"/>
    <dgm:cxn modelId="{29B1B035-69AC-40F7-9F5C-482B77EF063B}" type="presParOf" srcId="{62FBA95D-6D2D-4DF3-BD20-B73B1926223A}" destId="{FBC43BD5-0151-4F80-A45E-1C70F32B93CD}" srcOrd="12" destOrd="0" presId="urn:microsoft.com/office/officeart/2005/8/layout/list1"/>
    <dgm:cxn modelId="{6608E39A-E40E-4168-947F-692EEB006811}" type="presParOf" srcId="{FBC43BD5-0151-4F80-A45E-1C70F32B93CD}" destId="{93CC4283-D368-4CD3-ABCF-250553E17AEF}" srcOrd="0" destOrd="0" presId="urn:microsoft.com/office/officeart/2005/8/layout/list1"/>
    <dgm:cxn modelId="{D028DE3A-65F0-4A87-9126-CAFBE40C7E6C}" type="presParOf" srcId="{FBC43BD5-0151-4F80-A45E-1C70F32B93CD}" destId="{FC862771-06D3-4E53-B542-E7FBBD0C8942}" srcOrd="1" destOrd="0" presId="urn:microsoft.com/office/officeart/2005/8/layout/list1"/>
    <dgm:cxn modelId="{A060EE3B-1809-40F4-B084-7A7C838440B5}" type="presParOf" srcId="{62FBA95D-6D2D-4DF3-BD20-B73B1926223A}" destId="{2B0B0F1B-A0C3-4E50-8459-AF091319F5DC}" srcOrd="13" destOrd="0" presId="urn:microsoft.com/office/officeart/2005/8/layout/list1"/>
    <dgm:cxn modelId="{23F33C3C-ED58-48E9-B8C1-D39384D1F82D}" type="presParOf" srcId="{62FBA95D-6D2D-4DF3-BD20-B73B1926223A}" destId="{48DF6856-30A8-4501-A766-D61E57E3D1E4}" srcOrd="14" destOrd="0" presId="urn:microsoft.com/office/officeart/2005/8/layout/list1"/>
    <dgm:cxn modelId="{3D998176-B3E2-4184-8D18-DA1DDE90FD04}" type="presParOf" srcId="{62FBA95D-6D2D-4DF3-BD20-B73B1926223A}" destId="{0CC2649A-E677-4314-BA50-CAC41C2BE720}" srcOrd="15" destOrd="0" presId="urn:microsoft.com/office/officeart/2005/8/layout/list1"/>
    <dgm:cxn modelId="{31019B51-55B6-40BF-AFC1-136F4355D992}" type="presParOf" srcId="{62FBA95D-6D2D-4DF3-BD20-B73B1926223A}" destId="{752DA1AD-DE69-44F1-AEE2-9EE62E9125DA}" srcOrd="16" destOrd="0" presId="urn:microsoft.com/office/officeart/2005/8/layout/list1"/>
    <dgm:cxn modelId="{491EA8C6-A6C4-439C-A854-5B19103E5984}" type="presParOf" srcId="{752DA1AD-DE69-44F1-AEE2-9EE62E9125DA}" destId="{8D8CC943-7E11-42B7-9524-A4487E480B29}" srcOrd="0" destOrd="0" presId="urn:microsoft.com/office/officeart/2005/8/layout/list1"/>
    <dgm:cxn modelId="{1C8586B7-05B9-494F-A7FA-963AFD80BC23}" type="presParOf" srcId="{752DA1AD-DE69-44F1-AEE2-9EE62E9125DA}" destId="{267FFA5A-543E-4985-8358-3697AD29015D}" srcOrd="1" destOrd="0" presId="urn:microsoft.com/office/officeart/2005/8/layout/list1"/>
    <dgm:cxn modelId="{F9B0BAAF-13C0-4892-B2A6-85CE0BF91C8B}" type="presParOf" srcId="{62FBA95D-6D2D-4DF3-BD20-B73B1926223A}" destId="{9DAF8A2A-4D1B-40CD-8A19-BEB23E97C1A0}" srcOrd="17" destOrd="0" presId="urn:microsoft.com/office/officeart/2005/8/layout/list1"/>
    <dgm:cxn modelId="{6345C97C-2C7C-4BF7-9628-8FA2326927AE}" type="presParOf" srcId="{62FBA95D-6D2D-4DF3-BD20-B73B1926223A}" destId="{F650978E-2E52-4EE9-BFAB-090CFA95F3D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95999A-86AF-4F26-A936-AD407242EBD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9D40201-4F5C-4FC5-A953-351F16FC59AC}">
      <dgm:prSet phldrT="[Текст]"/>
      <dgm:spPr/>
      <dgm:t>
        <a:bodyPr/>
        <a:lstStyle/>
        <a:p>
          <a:r>
            <a:rPr lang="ru-RU" dirty="0" smtClean="0"/>
            <a:t>Общие персональные данные</a:t>
          </a:r>
          <a:endParaRPr lang="ru-RU" dirty="0"/>
        </a:p>
      </dgm:t>
    </dgm:pt>
    <dgm:pt modelId="{7D84DB69-3E04-4C8C-BAC8-90B5B4FC07ED}" type="parTrans" cxnId="{06B99743-7BA3-4207-8E45-DC9DEB5D5152}">
      <dgm:prSet/>
      <dgm:spPr/>
      <dgm:t>
        <a:bodyPr/>
        <a:lstStyle/>
        <a:p>
          <a:endParaRPr lang="ru-RU"/>
        </a:p>
      </dgm:t>
    </dgm:pt>
    <dgm:pt modelId="{2081903A-173D-45B7-8BA6-1005E66D16C2}" type="sibTrans" cxnId="{06B99743-7BA3-4207-8E45-DC9DEB5D5152}">
      <dgm:prSet/>
      <dgm:spPr/>
      <dgm:t>
        <a:bodyPr/>
        <a:lstStyle/>
        <a:p>
          <a:endParaRPr lang="ru-RU"/>
        </a:p>
      </dgm:t>
    </dgm:pt>
    <dgm:pt modelId="{723B9BC1-83AD-452D-ACF3-BBD2ECB05C39}">
      <dgm:prSet phldrT="[Текст]"/>
      <dgm:spPr/>
      <dgm:t>
        <a:bodyPr/>
        <a:lstStyle/>
        <a:p>
          <a:r>
            <a:rPr lang="ru-RU" dirty="0" smtClean="0"/>
            <a:t>Не требуют особых случаев обработки, которые применимы к специальным и биометрическим персональным данным</a:t>
          </a:r>
          <a:endParaRPr lang="ru-RU" dirty="0"/>
        </a:p>
      </dgm:t>
    </dgm:pt>
    <dgm:pt modelId="{ABD48C25-B809-427C-B92C-9734935699CB}" type="parTrans" cxnId="{D8141405-C35C-4083-810E-595788F334FC}">
      <dgm:prSet/>
      <dgm:spPr/>
      <dgm:t>
        <a:bodyPr/>
        <a:lstStyle/>
        <a:p>
          <a:endParaRPr lang="ru-RU"/>
        </a:p>
      </dgm:t>
    </dgm:pt>
    <dgm:pt modelId="{AF124F2C-1051-437D-A616-9BF16BA8609C}" type="sibTrans" cxnId="{D8141405-C35C-4083-810E-595788F334FC}">
      <dgm:prSet/>
      <dgm:spPr/>
      <dgm:t>
        <a:bodyPr/>
        <a:lstStyle/>
        <a:p>
          <a:endParaRPr lang="ru-RU"/>
        </a:p>
      </dgm:t>
    </dgm:pt>
    <dgm:pt modelId="{3E08125D-5298-492E-89A9-10D98C928495}">
      <dgm:prSet phldrT="[Текст]"/>
      <dgm:spPr/>
      <dgm:t>
        <a:bodyPr/>
        <a:lstStyle/>
        <a:p>
          <a:r>
            <a:rPr lang="ru-RU" dirty="0" smtClean="0"/>
            <a:t>Специальные категории персональных данных</a:t>
          </a:r>
          <a:endParaRPr lang="ru-RU" dirty="0"/>
        </a:p>
      </dgm:t>
    </dgm:pt>
    <dgm:pt modelId="{47B88882-9251-4FAA-8294-F388D36BDA5E}" type="parTrans" cxnId="{9ED3213B-4E86-40D1-94E2-B3EE1652FFEC}">
      <dgm:prSet/>
      <dgm:spPr/>
      <dgm:t>
        <a:bodyPr/>
        <a:lstStyle/>
        <a:p>
          <a:endParaRPr lang="ru-RU"/>
        </a:p>
      </dgm:t>
    </dgm:pt>
    <dgm:pt modelId="{4CC8C961-0683-4DA7-A174-D6E7773124FA}" type="sibTrans" cxnId="{9ED3213B-4E86-40D1-94E2-B3EE1652FFEC}">
      <dgm:prSet/>
      <dgm:spPr/>
      <dgm:t>
        <a:bodyPr/>
        <a:lstStyle/>
        <a:p>
          <a:endParaRPr lang="ru-RU"/>
        </a:p>
      </dgm:t>
    </dgm:pt>
    <dgm:pt modelId="{8CE18E8C-510B-4DC1-9E25-8829F56B0E88}">
      <dgm:prSet phldrT="[Текст]"/>
      <dgm:spPr/>
      <dgm:t>
        <a:bodyPr/>
        <a:lstStyle/>
        <a:p>
          <a:r>
            <a:rPr lang="ru-RU" dirty="0" smtClean="0"/>
            <a:t>касающиеся расовой, национальной принадлежности, политических взглядов, религиозных или философских убеждений, состояния здоровья, интимной жизни</a:t>
          </a:r>
          <a:endParaRPr lang="ru-RU" dirty="0"/>
        </a:p>
      </dgm:t>
    </dgm:pt>
    <dgm:pt modelId="{9D65C594-68D6-4D2B-849D-0E34371BEFAC}" type="parTrans" cxnId="{8F1BE3C7-401F-4491-B6DE-ED1D635FB579}">
      <dgm:prSet/>
      <dgm:spPr/>
      <dgm:t>
        <a:bodyPr/>
        <a:lstStyle/>
        <a:p>
          <a:endParaRPr lang="ru-RU"/>
        </a:p>
      </dgm:t>
    </dgm:pt>
    <dgm:pt modelId="{EF9F7402-175F-4DB0-92B8-8C13F84535E6}" type="sibTrans" cxnId="{8F1BE3C7-401F-4491-B6DE-ED1D635FB579}">
      <dgm:prSet/>
      <dgm:spPr/>
      <dgm:t>
        <a:bodyPr/>
        <a:lstStyle/>
        <a:p>
          <a:endParaRPr lang="ru-RU"/>
        </a:p>
      </dgm:t>
    </dgm:pt>
    <dgm:pt modelId="{8C438D6D-74DB-4B0C-8E33-A3FFE203D249}">
      <dgm:prSet phldrT="[Текст]"/>
      <dgm:spPr/>
      <dgm:t>
        <a:bodyPr/>
        <a:lstStyle/>
        <a:p>
          <a:r>
            <a:rPr lang="ru-RU" dirty="0" smtClean="0"/>
            <a:t>Биометрические персональные данные</a:t>
          </a:r>
          <a:endParaRPr lang="ru-RU" dirty="0"/>
        </a:p>
      </dgm:t>
    </dgm:pt>
    <dgm:pt modelId="{3B1DBC6B-2527-4BF1-A6EB-7F6F1ED8B6DE}" type="parTrans" cxnId="{F12DDD5D-AD07-4BE9-B372-D4274ED35C8A}">
      <dgm:prSet/>
      <dgm:spPr/>
      <dgm:t>
        <a:bodyPr/>
        <a:lstStyle/>
        <a:p>
          <a:endParaRPr lang="ru-RU"/>
        </a:p>
      </dgm:t>
    </dgm:pt>
    <dgm:pt modelId="{2890233F-5C97-4CBA-9928-49ACE8F4D4E2}" type="sibTrans" cxnId="{F12DDD5D-AD07-4BE9-B372-D4274ED35C8A}">
      <dgm:prSet/>
      <dgm:spPr/>
      <dgm:t>
        <a:bodyPr/>
        <a:lstStyle/>
        <a:p>
          <a:endParaRPr lang="ru-RU"/>
        </a:p>
      </dgm:t>
    </dgm:pt>
    <dgm:pt modelId="{7ED38018-F90E-400F-BBDF-81ADB73405BB}">
      <dgm:prSet phldrT="[Текст]"/>
      <dgm:spPr/>
      <dgm:t>
        <a:bodyPr/>
        <a:lstStyle/>
        <a:p>
          <a:r>
            <a:rPr lang="ru-RU" dirty="0" smtClean="0"/>
            <a:t>характеризуют физиологические и биологические особенности человека, на основании которых можно установить его личность</a:t>
          </a:r>
          <a:endParaRPr lang="ru-RU" dirty="0"/>
        </a:p>
      </dgm:t>
    </dgm:pt>
    <dgm:pt modelId="{53E3C4B5-5FED-4795-926F-DAC4BFEC23D4}" type="parTrans" cxnId="{4F7D31A7-C217-464B-8AC3-406FCFB96128}">
      <dgm:prSet/>
      <dgm:spPr/>
      <dgm:t>
        <a:bodyPr/>
        <a:lstStyle/>
        <a:p>
          <a:endParaRPr lang="ru-RU"/>
        </a:p>
      </dgm:t>
    </dgm:pt>
    <dgm:pt modelId="{DE88DF6E-9CDC-4D80-9759-6CDFD3C9294F}" type="sibTrans" cxnId="{4F7D31A7-C217-464B-8AC3-406FCFB96128}">
      <dgm:prSet/>
      <dgm:spPr/>
      <dgm:t>
        <a:bodyPr/>
        <a:lstStyle/>
        <a:p>
          <a:endParaRPr lang="ru-RU"/>
        </a:p>
      </dgm:t>
    </dgm:pt>
    <dgm:pt modelId="{14E8CEBB-23CE-464C-805E-0D9B7F539F62}" type="pres">
      <dgm:prSet presAssocID="{0E95999A-86AF-4F26-A936-AD407242EBD0}" presName="linear" presStyleCnt="0">
        <dgm:presLayoutVars>
          <dgm:animLvl val="lvl"/>
          <dgm:resizeHandles val="exact"/>
        </dgm:presLayoutVars>
      </dgm:prSet>
      <dgm:spPr/>
    </dgm:pt>
    <dgm:pt modelId="{4469168B-60C3-408A-8D55-02039D4D1B9B}" type="pres">
      <dgm:prSet presAssocID="{69D40201-4F5C-4FC5-A953-351F16FC59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068841-69DA-4672-A925-B40BFB34686A}" type="pres">
      <dgm:prSet presAssocID="{69D40201-4F5C-4FC5-A953-351F16FC59A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9A6E0-E8B2-4D37-B645-1065D99A2A7C}" type="pres">
      <dgm:prSet presAssocID="{3E08125D-5298-492E-89A9-10D98C92849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63E6C6-7BC8-4CAF-A6C4-325E23AED370}" type="pres">
      <dgm:prSet presAssocID="{3E08125D-5298-492E-89A9-10D98C92849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DB1FC-5C34-4E63-8B1A-A0E6405D6C1F}" type="pres">
      <dgm:prSet presAssocID="{8C438D6D-74DB-4B0C-8E33-A3FFE203D2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D030FBB-9EFA-4FE4-99FD-C449EAC2B787}" type="pres">
      <dgm:prSet presAssocID="{8C438D6D-74DB-4B0C-8E33-A3FFE203D24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99743-7BA3-4207-8E45-DC9DEB5D5152}" srcId="{0E95999A-86AF-4F26-A936-AD407242EBD0}" destId="{69D40201-4F5C-4FC5-A953-351F16FC59AC}" srcOrd="0" destOrd="0" parTransId="{7D84DB69-3E04-4C8C-BAC8-90B5B4FC07ED}" sibTransId="{2081903A-173D-45B7-8BA6-1005E66D16C2}"/>
    <dgm:cxn modelId="{CE1F7C43-AC08-43E0-B66C-8CBFCEBD2A91}" type="presOf" srcId="{8C438D6D-74DB-4B0C-8E33-A3FFE203D249}" destId="{D2ADB1FC-5C34-4E63-8B1A-A0E6405D6C1F}" srcOrd="0" destOrd="0" presId="urn:microsoft.com/office/officeart/2005/8/layout/vList2"/>
    <dgm:cxn modelId="{1F1A04FF-2674-44EB-8606-563B194FC188}" type="presOf" srcId="{723B9BC1-83AD-452D-ACF3-BBD2ECB05C39}" destId="{01068841-69DA-4672-A925-B40BFB34686A}" srcOrd="0" destOrd="0" presId="urn:microsoft.com/office/officeart/2005/8/layout/vList2"/>
    <dgm:cxn modelId="{EB76A2A1-944C-4C66-B938-88C98C15CF4E}" type="presOf" srcId="{7ED38018-F90E-400F-BBDF-81ADB73405BB}" destId="{2D030FBB-9EFA-4FE4-99FD-C449EAC2B787}" srcOrd="0" destOrd="0" presId="urn:microsoft.com/office/officeart/2005/8/layout/vList2"/>
    <dgm:cxn modelId="{557C18F8-5577-4B22-BDBB-AB07F4850170}" type="presOf" srcId="{69D40201-4F5C-4FC5-A953-351F16FC59AC}" destId="{4469168B-60C3-408A-8D55-02039D4D1B9B}" srcOrd="0" destOrd="0" presId="urn:microsoft.com/office/officeart/2005/8/layout/vList2"/>
    <dgm:cxn modelId="{D8141405-C35C-4083-810E-595788F334FC}" srcId="{69D40201-4F5C-4FC5-A953-351F16FC59AC}" destId="{723B9BC1-83AD-452D-ACF3-BBD2ECB05C39}" srcOrd="0" destOrd="0" parTransId="{ABD48C25-B809-427C-B92C-9734935699CB}" sibTransId="{AF124F2C-1051-437D-A616-9BF16BA8609C}"/>
    <dgm:cxn modelId="{3D286E99-E27A-4116-99BD-BAB830C05C1E}" type="presOf" srcId="{0E95999A-86AF-4F26-A936-AD407242EBD0}" destId="{14E8CEBB-23CE-464C-805E-0D9B7F539F62}" srcOrd="0" destOrd="0" presId="urn:microsoft.com/office/officeart/2005/8/layout/vList2"/>
    <dgm:cxn modelId="{4F7D31A7-C217-464B-8AC3-406FCFB96128}" srcId="{8C438D6D-74DB-4B0C-8E33-A3FFE203D249}" destId="{7ED38018-F90E-400F-BBDF-81ADB73405BB}" srcOrd="0" destOrd="0" parTransId="{53E3C4B5-5FED-4795-926F-DAC4BFEC23D4}" sibTransId="{DE88DF6E-9CDC-4D80-9759-6CDFD3C9294F}"/>
    <dgm:cxn modelId="{F12DDD5D-AD07-4BE9-B372-D4274ED35C8A}" srcId="{0E95999A-86AF-4F26-A936-AD407242EBD0}" destId="{8C438D6D-74DB-4B0C-8E33-A3FFE203D249}" srcOrd="2" destOrd="0" parTransId="{3B1DBC6B-2527-4BF1-A6EB-7F6F1ED8B6DE}" sibTransId="{2890233F-5C97-4CBA-9928-49ACE8F4D4E2}"/>
    <dgm:cxn modelId="{8F1BE3C7-401F-4491-B6DE-ED1D635FB579}" srcId="{3E08125D-5298-492E-89A9-10D98C928495}" destId="{8CE18E8C-510B-4DC1-9E25-8829F56B0E88}" srcOrd="0" destOrd="0" parTransId="{9D65C594-68D6-4D2B-849D-0E34371BEFAC}" sibTransId="{EF9F7402-175F-4DB0-92B8-8C13F84535E6}"/>
    <dgm:cxn modelId="{5EF7383B-7534-4961-9799-7E3BC6E528EF}" type="presOf" srcId="{3E08125D-5298-492E-89A9-10D98C928495}" destId="{8A69A6E0-E8B2-4D37-B645-1065D99A2A7C}" srcOrd="0" destOrd="0" presId="urn:microsoft.com/office/officeart/2005/8/layout/vList2"/>
    <dgm:cxn modelId="{9ED3213B-4E86-40D1-94E2-B3EE1652FFEC}" srcId="{0E95999A-86AF-4F26-A936-AD407242EBD0}" destId="{3E08125D-5298-492E-89A9-10D98C928495}" srcOrd="1" destOrd="0" parTransId="{47B88882-9251-4FAA-8294-F388D36BDA5E}" sibTransId="{4CC8C961-0683-4DA7-A174-D6E7773124FA}"/>
    <dgm:cxn modelId="{6FBFC5A6-D43E-4D48-87D1-6705824F975A}" type="presOf" srcId="{8CE18E8C-510B-4DC1-9E25-8829F56B0E88}" destId="{1663E6C6-7BC8-4CAF-A6C4-325E23AED370}" srcOrd="0" destOrd="0" presId="urn:microsoft.com/office/officeart/2005/8/layout/vList2"/>
    <dgm:cxn modelId="{3D2D6445-D292-4BDE-A925-D36AAD4E6663}" type="presParOf" srcId="{14E8CEBB-23CE-464C-805E-0D9B7F539F62}" destId="{4469168B-60C3-408A-8D55-02039D4D1B9B}" srcOrd="0" destOrd="0" presId="urn:microsoft.com/office/officeart/2005/8/layout/vList2"/>
    <dgm:cxn modelId="{D4C871D7-4CA7-463F-B3D4-F4AA215A8FF1}" type="presParOf" srcId="{14E8CEBB-23CE-464C-805E-0D9B7F539F62}" destId="{01068841-69DA-4672-A925-B40BFB34686A}" srcOrd="1" destOrd="0" presId="urn:microsoft.com/office/officeart/2005/8/layout/vList2"/>
    <dgm:cxn modelId="{94884D89-CEE0-4105-BE0A-80EDF76E3993}" type="presParOf" srcId="{14E8CEBB-23CE-464C-805E-0D9B7F539F62}" destId="{8A69A6E0-E8B2-4D37-B645-1065D99A2A7C}" srcOrd="2" destOrd="0" presId="urn:microsoft.com/office/officeart/2005/8/layout/vList2"/>
    <dgm:cxn modelId="{E2BE8107-A9B4-431B-AA8E-BB29BCF0B079}" type="presParOf" srcId="{14E8CEBB-23CE-464C-805E-0D9B7F539F62}" destId="{1663E6C6-7BC8-4CAF-A6C4-325E23AED370}" srcOrd="3" destOrd="0" presId="urn:microsoft.com/office/officeart/2005/8/layout/vList2"/>
    <dgm:cxn modelId="{52444463-B83C-4A03-B9B9-AB53CB74D6EC}" type="presParOf" srcId="{14E8CEBB-23CE-464C-805E-0D9B7F539F62}" destId="{D2ADB1FC-5C34-4E63-8B1A-A0E6405D6C1F}" srcOrd="4" destOrd="0" presId="urn:microsoft.com/office/officeart/2005/8/layout/vList2"/>
    <dgm:cxn modelId="{B4BA2987-9218-4298-87C1-453DDD23A766}" type="presParOf" srcId="{14E8CEBB-23CE-464C-805E-0D9B7F539F62}" destId="{2D030FBB-9EFA-4FE4-99FD-C449EAC2B78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F75249-6785-4CFC-BFB8-051B7074A917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A85E5A6-13B2-4CB5-BB6E-7B158A310896}">
      <dgm:prSet phldrT="[Текст]"/>
      <dgm:spPr/>
      <dgm:t>
        <a:bodyPr/>
        <a:lstStyle/>
        <a:p>
          <a:r>
            <a:rPr lang="ru-RU" dirty="0" smtClean="0"/>
            <a:t>Законность обработки</a:t>
          </a:r>
          <a:endParaRPr lang="ru-RU" dirty="0"/>
        </a:p>
      </dgm:t>
    </dgm:pt>
    <dgm:pt modelId="{ABCFEE6D-5404-4AF5-A302-6EC7F2B35DAB}" type="parTrans" cxnId="{7B05980D-D6AE-4A3F-B76D-7B62D189551A}">
      <dgm:prSet/>
      <dgm:spPr/>
      <dgm:t>
        <a:bodyPr/>
        <a:lstStyle/>
        <a:p>
          <a:endParaRPr lang="ru-RU"/>
        </a:p>
      </dgm:t>
    </dgm:pt>
    <dgm:pt modelId="{F529788F-7EEA-4113-926D-F19B71E00CCE}" type="sibTrans" cxnId="{7B05980D-D6AE-4A3F-B76D-7B62D189551A}">
      <dgm:prSet/>
      <dgm:spPr/>
      <dgm:t>
        <a:bodyPr/>
        <a:lstStyle/>
        <a:p>
          <a:endParaRPr lang="ru-RU"/>
        </a:p>
      </dgm:t>
    </dgm:pt>
    <dgm:pt modelId="{1D951B28-A008-45C1-A9B0-7AA626B848E9}">
      <dgm:prSet phldrT="[Текст]"/>
      <dgm:spPr/>
      <dgm:t>
        <a:bodyPr/>
        <a:lstStyle/>
        <a:p>
          <a:r>
            <a:rPr lang="ru-RU" dirty="0" smtClean="0"/>
            <a:t>Справедливость обработки</a:t>
          </a:r>
          <a:endParaRPr lang="ru-RU" dirty="0"/>
        </a:p>
      </dgm:t>
    </dgm:pt>
    <dgm:pt modelId="{F75F9937-1089-4F6E-B474-BE617DB33B5C}" type="parTrans" cxnId="{7E73B63A-E6B7-4A89-A898-D135CD8952DA}">
      <dgm:prSet/>
      <dgm:spPr/>
      <dgm:t>
        <a:bodyPr/>
        <a:lstStyle/>
        <a:p>
          <a:endParaRPr lang="ru-RU"/>
        </a:p>
      </dgm:t>
    </dgm:pt>
    <dgm:pt modelId="{45B159C0-DBB6-4959-8A26-482EB58A9AFC}" type="sibTrans" cxnId="{7E73B63A-E6B7-4A89-A898-D135CD8952DA}">
      <dgm:prSet/>
      <dgm:spPr/>
      <dgm:t>
        <a:bodyPr/>
        <a:lstStyle/>
        <a:p>
          <a:endParaRPr lang="ru-RU"/>
        </a:p>
      </dgm:t>
    </dgm:pt>
    <dgm:pt modelId="{9311DB4B-B171-4D58-A63E-88D4B7BB28C6}">
      <dgm:prSet phldrT="[Текст]"/>
      <dgm:spPr/>
      <dgm:t>
        <a:bodyPr/>
        <a:lstStyle/>
        <a:p>
          <a:r>
            <a:rPr lang="ru-RU" dirty="0" smtClean="0"/>
            <a:t>Целесообразность обработки</a:t>
          </a:r>
          <a:endParaRPr lang="ru-RU" dirty="0"/>
        </a:p>
      </dgm:t>
    </dgm:pt>
    <dgm:pt modelId="{469CD8AC-0F77-43DA-B239-6269EF0C139D}" type="parTrans" cxnId="{BEF199FA-F579-4481-8501-A41B39E0CBDB}">
      <dgm:prSet/>
      <dgm:spPr/>
      <dgm:t>
        <a:bodyPr/>
        <a:lstStyle/>
        <a:p>
          <a:endParaRPr lang="ru-RU"/>
        </a:p>
      </dgm:t>
    </dgm:pt>
    <dgm:pt modelId="{039363C0-4875-4A9C-957F-E9A6BE04EB05}" type="sibTrans" cxnId="{BEF199FA-F579-4481-8501-A41B39E0CBDB}">
      <dgm:prSet/>
      <dgm:spPr/>
      <dgm:t>
        <a:bodyPr/>
        <a:lstStyle/>
        <a:p>
          <a:endParaRPr lang="ru-RU"/>
        </a:p>
      </dgm:t>
    </dgm:pt>
    <dgm:pt modelId="{4DF419AF-9BE6-4B62-B2DE-1131A28FF7C3}">
      <dgm:prSet phldrT="[Текст]"/>
      <dgm:spPr/>
      <dgm:t>
        <a:bodyPr/>
        <a:lstStyle/>
        <a:p>
          <a:r>
            <a:rPr lang="ru-RU" dirty="0" smtClean="0"/>
            <a:t>Точность, достаточность и актуальность персональных данных</a:t>
          </a:r>
          <a:endParaRPr lang="ru-RU" dirty="0"/>
        </a:p>
      </dgm:t>
    </dgm:pt>
    <dgm:pt modelId="{90C430C3-2F1E-4C0B-B868-AADEB8024066}" type="parTrans" cxnId="{9548BFA4-EE79-486D-9B8F-83ED157AA419}">
      <dgm:prSet/>
      <dgm:spPr/>
    </dgm:pt>
    <dgm:pt modelId="{642A7281-E202-4059-9F5A-07BBCD3D1B02}" type="sibTrans" cxnId="{9548BFA4-EE79-486D-9B8F-83ED157AA419}">
      <dgm:prSet/>
      <dgm:spPr/>
    </dgm:pt>
    <dgm:pt modelId="{653B9092-7391-400B-858B-1712E49CF85E}">
      <dgm:prSet phldrT="[Текст]"/>
      <dgm:spPr/>
      <dgm:t>
        <a:bodyPr/>
        <a:lstStyle/>
        <a:p>
          <a:r>
            <a:rPr lang="ru-RU" dirty="0" smtClean="0"/>
            <a:t>Ограниченность хранения персональных данных</a:t>
          </a:r>
          <a:endParaRPr lang="ru-RU" dirty="0"/>
        </a:p>
      </dgm:t>
    </dgm:pt>
    <dgm:pt modelId="{715AB3F7-E1C4-4BDC-9B78-613991FDE1EC}" type="parTrans" cxnId="{FFFE27BC-A3BF-48D7-B5B5-0F49CA007DAA}">
      <dgm:prSet/>
      <dgm:spPr/>
    </dgm:pt>
    <dgm:pt modelId="{BDAF1615-E1DE-484A-877D-6F145A7E097F}" type="sibTrans" cxnId="{FFFE27BC-A3BF-48D7-B5B5-0F49CA007DAA}">
      <dgm:prSet/>
      <dgm:spPr/>
    </dgm:pt>
    <dgm:pt modelId="{65A67176-09AB-4C3D-998D-8DA277150F47}" type="pres">
      <dgm:prSet presAssocID="{4BF75249-6785-4CFC-BFB8-051B7074A917}" presName="Name0" presStyleCnt="0">
        <dgm:presLayoutVars>
          <dgm:chMax val="7"/>
          <dgm:chPref val="7"/>
          <dgm:dir/>
        </dgm:presLayoutVars>
      </dgm:prSet>
      <dgm:spPr/>
    </dgm:pt>
    <dgm:pt modelId="{B274A2A9-38C2-481E-8BCC-2F9DA0060B0C}" type="pres">
      <dgm:prSet presAssocID="{4BF75249-6785-4CFC-BFB8-051B7074A917}" presName="Name1" presStyleCnt="0"/>
      <dgm:spPr/>
    </dgm:pt>
    <dgm:pt modelId="{360E1C7D-2403-4DCC-B4D8-9C34BA0A5744}" type="pres">
      <dgm:prSet presAssocID="{4BF75249-6785-4CFC-BFB8-051B7074A917}" presName="cycle" presStyleCnt="0"/>
      <dgm:spPr/>
    </dgm:pt>
    <dgm:pt modelId="{D1D6BD62-A399-4FB2-8581-FE56D32C44AC}" type="pres">
      <dgm:prSet presAssocID="{4BF75249-6785-4CFC-BFB8-051B7074A917}" presName="srcNode" presStyleLbl="node1" presStyleIdx="0" presStyleCnt="5"/>
      <dgm:spPr/>
    </dgm:pt>
    <dgm:pt modelId="{6B771AD8-A3D8-4A65-8FD1-016D212E8256}" type="pres">
      <dgm:prSet presAssocID="{4BF75249-6785-4CFC-BFB8-051B7074A917}" presName="conn" presStyleLbl="parChTrans1D2" presStyleIdx="0" presStyleCnt="1"/>
      <dgm:spPr/>
    </dgm:pt>
    <dgm:pt modelId="{1B196919-B2E1-4D9A-90D5-E061BCCF4C28}" type="pres">
      <dgm:prSet presAssocID="{4BF75249-6785-4CFC-BFB8-051B7074A917}" presName="extraNode" presStyleLbl="node1" presStyleIdx="0" presStyleCnt="5"/>
      <dgm:spPr/>
    </dgm:pt>
    <dgm:pt modelId="{530E8442-FBD1-433B-B83A-93E5F83986EC}" type="pres">
      <dgm:prSet presAssocID="{4BF75249-6785-4CFC-BFB8-051B7074A917}" presName="dstNode" presStyleLbl="node1" presStyleIdx="0" presStyleCnt="5"/>
      <dgm:spPr/>
    </dgm:pt>
    <dgm:pt modelId="{1DF223B1-70DA-4B63-9BDB-1F524AD8BE20}" type="pres">
      <dgm:prSet presAssocID="{6A85E5A6-13B2-4CB5-BB6E-7B158A310896}" presName="text_1" presStyleLbl="node1" presStyleIdx="0" presStyleCnt="5">
        <dgm:presLayoutVars>
          <dgm:bulletEnabled val="1"/>
        </dgm:presLayoutVars>
      </dgm:prSet>
      <dgm:spPr/>
    </dgm:pt>
    <dgm:pt modelId="{5FEF8E90-21D0-4B09-B6D6-93490294A320}" type="pres">
      <dgm:prSet presAssocID="{6A85E5A6-13B2-4CB5-BB6E-7B158A310896}" presName="accent_1" presStyleCnt="0"/>
      <dgm:spPr/>
    </dgm:pt>
    <dgm:pt modelId="{2475DB7E-AC38-43B9-A3BA-F4275330F7ED}" type="pres">
      <dgm:prSet presAssocID="{6A85E5A6-13B2-4CB5-BB6E-7B158A310896}" presName="accentRepeatNode" presStyleLbl="solidFgAcc1" presStyleIdx="0" presStyleCnt="5"/>
      <dgm:spPr/>
    </dgm:pt>
    <dgm:pt modelId="{24DAE893-482E-4E09-82F5-B1B67CBE39AC}" type="pres">
      <dgm:prSet presAssocID="{1D951B28-A008-45C1-A9B0-7AA626B848E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99665-343C-4B06-9BEA-145E7E4DE7C5}" type="pres">
      <dgm:prSet presAssocID="{1D951B28-A008-45C1-A9B0-7AA626B848E9}" presName="accent_2" presStyleCnt="0"/>
      <dgm:spPr/>
    </dgm:pt>
    <dgm:pt modelId="{2EAE2560-1392-4E6C-8AD6-FE2C8713834D}" type="pres">
      <dgm:prSet presAssocID="{1D951B28-A008-45C1-A9B0-7AA626B848E9}" presName="accentRepeatNode" presStyleLbl="solidFgAcc1" presStyleIdx="1" presStyleCnt="5"/>
      <dgm:spPr/>
    </dgm:pt>
    <dgm:pt modelId="{A74F67CE-3B0C-4F49-98AC-D096BEDF7C54}" type="pres">
      <dgm:prSet presAssocID="{9311DB4B-B171-4D58-A63E-88D4B7BB28C6}" presName="text_3" presStyleLbl="node1" presStyleIdx="2" presStyleCnt="5">
        <dgm:presLayoutVars>
          <dgm:bulletEnabled val="1"/>
        </dgm:presLayoutVars>
      </dgm:prSet>
      <dgm:spPr/>
    </dgm:pt>
    <dgm:pt modelId="{8FE5C9DC-9BB4-406F-B88C-4D9D8AEF6116}" type="pres">
      <dgm:prSet presAssocID="{9311DB4B-B171-4D58-A63E-88D4B7BB28C6}" presName="accent_3" presStyleCnt="0"/>
      <dgm:spPr/>
    </dgm:pt>
    <dgm:pt modelId="{30CD6627-11AA-4473-AE71-A00B974891C7}" type="pres">
      <dgm:prSet presAssocID="{9311DB4B-B171-4D58-A63E-88D4B7BB28C6}" presName="accentRepeatNode" presStyleLbl="solidFgAcc1" presStyleIdx="2" presStyleCnt="5"/>
      <dgm:spPr/>
    </dgm:pt>
    <dgm:pt modelId="{8D5EE0FB-1A07-4CDD-997A-E86D6071A34E}" type="pres">
      <dgm:prSet presAssocID="{4DF419AF-9BE6-4B62-B2DE-1131A28FF7C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72FD8-BE03-4A67-9283-950046CD6705}" type="pres">
      <dgm:prSet presAssocID="{4DF419AF-9BE6-4B62-B2DE-1131A28FF7C3}" presName="accent_4" presStyleCnt="0"/>
      <dgm:spPr/>
    </dgm:pt>
    <dgm:pt modelId="{0AE04460-E312-410F-98C2-7400126BB97A}" type="pres">
      <dgm:prSet presAssocID="{4DF419AF-9BE6-4B62-B2DE-1131A28FF7C3}" presName="accentRepeatNode" presStyleLbl="solidFgAcc1" presStyleIdx="3" presStyleCnt="5"/>
      <dgm:spPr/>
    </dgm:pt>
    <dgm:pt modelId="{9F2C614E-148E-4832-B74E-C73795F54F22}" type="pres">
      <dgm:prSet presAssocID="{653B9092-7391-400B-858B-1712E49CF85E}" presName="text_5" presStyleLbl="node1" presStyleIdx="4" presStyleCnt="5">
        <dgm:presLayoutVars>
          <dgm:bulletEnabled val="1"/>
        </dgm:presLayoutVars>
      </dgm:prSet>
      <dgm:spPr/>
    </dgm:pt>
    <dgm:pt modelId="{033DA165-8F09-4F68-AD5D-BF44886F078A}" type="pres">
      <dgm:prSet presAssocID="{653B9092-7391-400B-858B-1712E49CF85E}" presName="accent_5" presStyleCnt="0"/>
      <dgm:spPr/>
    </dgm:pt>
    <dgm:pt modelId="{392300ED-05E3-47D8-82F0-E633DC3FD467}" type="pres">
      <dgm:prSet presAssocID="{653B9092-7391-400B-858B-1712E49CF85E}" presName="accentRepeatNode" presStyleLbl="solidFgAcc1" presStyleIdx="4" presStyleCnt="5"/>
      <dgm:spPr/>
    </dgm:pt>
  </dgm:ptLst>
  <dgm:cxnLst>
    <dgm:cxn modelId="{75F8A18C-C5A4-4058-94FD-C3B95EBFF87E}" type="presOf" srcId="{F529788F-7EEA-4113-926D-F19B71E00CCE}" destId="{6B771AD8-A3D8-4A65-8FD1-016D212E8256}" srcOrd="0" destOrd="0" presId="urn:microsoft.com/office/officeart/2008/layout/VerticalCurvedList"/>
    <dgm:cxn modelId="{CABC51A9-FA39-4BE6-8F72-D2B8861BE55C}" type="presOf" srcId="{653B9092-7391-400B-858B-1712E49CF85E}" destId="{9F2C614E-148E-4832-B74E-C73795F54F22}" srcOrd="0" destOrd="0" presId="urn:microsoft.com/office/officeart/2008/layout/VerticalCurvedList"/>
    <dgm:cxn modelId="{7E73B63A-E6B7-4A89-A898-D135CD8952DA}" srcId="{4BF75249-6785-4CFC-BFB8-051B7074A917}" destId="{1D951B28-A008-45C1-A9B0-7AA626B848E9}" srcOrd="1" destOrd="0" parTransId="{F75F9937-1089-4F6E-B474-BE617DB33B5C}" sibTransId="{45B159C0-DBB6-4959-8A26-482EB58A9AFC}"/>
    <dgm:cxn modelId="{C9734358-330C-4D6A-A34E-9149063D8635}" type="presOf" srcId="{6A85E5A6-13B2-4CB5-BB6E-7B158A310896}" destId="{1DF223B1-70DA-4B63-9BDB-1F524AD8BE20}" srcOrd="0" destOrd="0" presId="urn:microsoft.com/office/officeart/2008/layout/VerticalCurvedList"/>
    <dgm:cxn modelId="{63AA83DB-8087-4CB8-9608-1495A8F94535}" type="presOf" srcId="{9311DB4B-B171-4D58-A63E-88D4B7BB28C6}" destId="{A74F67CE-3B0C-4F49-98AC-D096BEDF7C54}" srcOrd="0" destOrd="0" presId="urn:microsoft.com/office/officeart/2008/layout/VerticalCurvedList"/>
    <dgm:cxn modelId="{EEB4101E-3424-4967-9B93-FA3A54154FAF}" type="presOf" srcId="{4BF75249-6785-4CFC-BFB8-051B7074A917}" destId="{65A67176-09AB-4C3D-998D-8DA277150F47}" srcOrd="0" destOrd="0" presId="urn:microsoft.com/office/officeart/2008/layout/VerticalCurvedList"/>
    <dgm:cxn modelId="{9259146B-268D-45B3-81F3-A38CAC2A544E}" type="presOf" srcId="{4DF419AF-9BE6-4B62-B2DE-1131A28FF7C3}" destId="{8D5EE0FB-1A07-4CDD-997A-E86D6071A34E}" srcOrd="0" destOrd="0" presId="urn:microsoft.com/office/officeart/2008/layout/VerticalCurvedList"/>
    <dgm:cxn modelId="{FFFE27BC-A3BF-48D7-B5B5-0F49CA007DAA}" srcId="{4BF75249-6785-4CFC-BFB8-051B7074A917}" destId="{653B9092-7391-400B-858B-1712E49CF85E}" srcOrd="4" destOrd="0" parTransId="{715AB3F7-E1C4-4BDC-9B78-613991FDE1EC}" sibTransId="{BDAF1615-E1DE-484A-877D-6F145A7E097F}"/>
    <dgm:cxn modelId="{BEF199FA-F579-4481-8501-A41B39E0CBDB}" srcId="{4BF75249-6785-4CFC-BFB8-051B7074A917}" destId="{9311DB4B-B171-4D58-A63E-88D4B7BB28C6}" srcOrd="2" destOrd="0" parTransId="{469CD8AC-0F77-43DA-B239-6269EF0C139D}" sibTransId="{039363C0-4875-4A9C-957F-E9A6BE04EB05}"/>
    <dgm:cxn modelId="{7B05980D-D6AE-4A3F-B76D-7B62D189551A}" srcId="{4BF75249-6785-4CFC-BFB8-051B7074A917}" destId="{6A85E5A6-13B2-4CB5-BB6E-7B158A310896}" srcOrd="0" destOrd="0" parTransId="{ABCFEE6D-5404-4AF5-A302-6EC7F2B35DAB}" sibTransId="{F529788F-7EEA-4113-926D-F19B71E00CCE}"/>
    <dgm:cxn modelId="{E650DEC4-38F9-4D6F-B538-7E5DBF5443C3}" type="presOf" srcId="{1D951B28-A008-45C1-A9B0-7AA626B848E9}" destId="{24DAE893-482E-4E09-82F5-B1B67CBE39AC}" srcOrd="0" destOrd="0" presId="urn:microsoft.com/office/officeart/2008/layout/VerticalCurvedList"/>
    <dgm:cxn modelId="{9548BFA4-EE79-486D-9B8F-83ED157AA419}" srcId="{4BF75249-6785-4CFC-BFB8-051B7074A917}" destId="{4DF419AF-9BE6-4B62-B2DE-1131A28FF7C3}" srcOrd="3" destOrd="0" parTransId="{90C430C3-2F1E-4C0B-B868-AADEB8024066}" sibTransId="{642A7281-E202-4059-9F5A-07BBCD3D1B02}"/>
    <dgm:cxn modelId="{F21CE49F-D552-42D8-B1E6-25A7DEE02466}" type="presParOf" srcId="{65A67176-09AB-4C3D-998D-8DA277150F47}" destId="{B274A2A9-38C2-481E-8BCC-2F9DA0060B0C}" srcOrd="0" destOrd="0" presId="urn:microsoft.com/office/officeart/2008/layout/VerticalCurvedList"/>
    <dgm:cxn modelId="{260D5FEA-BB93-4349-94C3-F6C6ACC0A9BF}" type="presParOf" srcId="{B274A2A9-38C2-481E-8BCC-2F9DA0060B0C}" destId="{360E1C7D-2403-4DCC-B4D8-9C34BA0A5744}" srcOrd="0" destOrd="0" presId="urn:microsoft.com/office/officeart/2008/layout/VerticalCurvedList"/>
    <dgm:cxn modelId="{AD7A48DD-3E13-4927-A9A1-E502DEC6E926}" type="presParOf" srcId="{360E1C7D-2403-4DCC-B4D8-9C34BA0A5744}" destId="{D1D6BD62-A399-4FB2-8581-FE56D32C44AC}" srcOrd="0" destOrd="0" presId="urn:microsoft.com/office/officeart/2008/layout/VerticalCurvedList"/>
    <dgm:cxn modelId="{B721EDFC-400C-4136-9E8C-EC0952D878D2}" type="presParOf" srcId="{360E1C7D-2403-4DCC-B4D8-9C34BA0A5744}" destId="{6B771AD8-A3D8-4A65-8FD1-016D212E8256}" srcOrd="1" destOrd="0" presId="urn:microsoft.com/office/officeart/2008/layout/VerticalCurvedList"/>
    <dgm:cxn modelId="{D509B88C-67DD-4A3C-8C28-CD8EC2B325EF}" type="presParOf" srcId="{360E1C7D-2403-4DCC-B4D8-9C34BA0A5744}" destId="{1B196919-B2E1-4D9A-90D5-E061BCCF4C28}" srcOrd="2" destOrd="0" presId="urn:microsoft.com/office/officeart/2008/layout/VerticalCurvedList"/>
    <dgm:cxn modelId="{A74C09E3-4B77-43EF-9A4C-9134DC4C482E}" type="presParOf" srcId="{360E1C7D-2403-4DCC-B4D8-9C34BA0A5744}" destId="{530E8442-FBD1-433B-B83A-93E5F83986EC}" srcOrd="3" destOrd="0" presId="urn:microsoft.com/office/officeart/2008/layout/VerticalCurvedList"/>
    <dgm:cxn modelId="{B169D968-7477-4B5B-A82B-D9DB65F03B5B}" type="presParOf" srcId="{B274A2A9-38C2-481E-8BCC-2F9DA0060B0C}" destId="{1DF223B1-70DA-4B63-9BDB-1F524AD8BE20}" srcOrd="1" destOrd="0" presId="urn:microsoft.com/office/officeart/2008/layout/VerticalCurvedList"/>
    <dgm:cxn modelId="{AF3918D7-F8C1-4366-BB99-98A223F413BC}" type="presParOf" srcId="{B274A2A9-38C2-481E-8BCC-2F9DA0060B0C}" destId="{5FEF8E90-21D0-4B09-B6D6-93490294A320}" srcOrd="2" destOrd="0" presId="urn:microsoft.com/office/officeart/2008/layout/VerticalCurvedList"/>
    <dgm:cxn modelId="{1283CEE3-AFA9-41AA-9A1E-596A1AD790E5}" type="presParOf" srcId="{5FEF8E90-21D0-4B09-B6D6-93490294A320}" destId="{2475DB7E-AC38-43B9-A3BA-F4275330F7ED}" srcOrd="0" destOrd="0" presId="urn:microsoft.com/office/officeart/2008/layout/VerticalCurvedList"/>
    <dgm:cxn modelId="{96A02D1B-DB67-4640-8318-3213EE9E802F}" type="presParOf" srcId="{B274A2A9-38C2-481E-8BCC-2F9DA0060B0C}" destId="{24DAE893-482E-4E09-82F5-B1B67CBE39AC}" srcOrd="3" destOrd="0" presId="urn:microsoft.com/office/officeart/2008/layout/VerticalCurvedList"/>
    <dgm:cxn modelId="{D152B525-253F-4646-A97B-2380942C3ED4}" type="presParOf" srcId="{B274A2A9-38C2-481E-8BCC-2F9DA0060B0C}" destId="{BFB99665-343C-4B06-9BEA-145E7E4DE7C5}" srcOrd="4" destOrd="0" presId="urn:microsoft.com/office/officeart/2008/layout/VerticalCurvedList"/>
    <dgm:cxn modelId="{42FC5402-8781-49DD-B694-BB8081712839}" type="presParOf" srcId="{BFB99665-343C-4B06-9BEA-145E7E4DE7C5}" destId="{2EAE2560-1392-4E6C-8AD6-FE2C8713834D}" srcOrd="0" destOrd="0" presId="urn:microsoft.com/office/officeart/2008/layout/VerticalCurvedList"/>
    <dgm:cxn modelId="{1BD1D4BC-81CE-47C2-8CC5-D5A95EB32F48}" type="presParOf" srcId="{B274A2A9-38C2-481E-8BCC-2F9DA0060B0C}" destId="{A74F67CE-3B0C-4F49-98AC-D096BEDF7C54}" srcOrd="5" destOrd="0" presId="urn:microsoft.com/office/officeart/2008/layout/VerticalCurvedList"/>
    <dgm:cxn modelId="{C674D158-FD5B-46CF-907A-04C7F31979C9}" type="presParOf" srcId="{B274A2A9-38C2-481E-8BCC-2F9DA0060B0C}" destId="{8FE5C9DC-9BB4-406F-B88C-4D9D8AEF6116}" srcOrd="6" destOrd="0" presId="urn:microsoft.com/office/officeart/2008/layout/VerticalCurvedList"/>
    <dgm:cxn modelId="{81C766C7-F0EC-4372-91F0-DB0E19BC008C}" type="presParOf" srcId="{8FE5C9DC-9BB4-406F-B88C-4D9D8AEF6116}" destId="{30CD6627-11AA-4473-AE71-A00B974891C7}" srcOrd="0" destOrd="0" presId="urn:microsoft.com/office/officeart/2008/layout/VerticalCurvedList"/>
    <dgm:cxn modelId="{1268D19E-43AF-4C92-AABA-9E9C378D6BD0}" type="presParOf" srcId="{B274A2A9-38C2-481E-8BCC-2F9DA0060B0C}" destId="{8D5EE0FB-1A07-4CDD-997A-E86D6071A34E}" srcOrd="7" destOrd="0" presId="urn:microsoft.com/office/officeart/2008/layout/VerticalCurvedList"/>
    <dgm:cxn modelId="{7C6F3113-3CE5-45AB-BE92-85EE868E9013}" type="presParOf" srcId="{B274A2A9-38C2-481E-8BCC-2F9DA0060B0C}" destId="{8F272FD8-BE03-4A67-9283-950046CD6705}" srcOrd="8" destOrd="0" presId="urn:microsoft.com/office/officeart/2008/layout/VerticalCurvedList"/>
    <dgm:cxn modelId="{161D03E9-E8EC-4A78-8BF5-10E4FAE25910}" type="presParOf" srcId="{8F272FD8-BE03-4A67-9283-950046CD6705}" destId="{0AE04460-E312-410F-98C2-7400126BB97A}" srcOrd="0" destOrd="0" presId="urn:microsoft.com/office/officeart/2008/layout/VerticalCurvedList"/>
    <dgm:cxn modelId="{6D1ABEE1-C021-4817-B420-5285D548350C}" type="presParOf" srcId="{B274A2A9-38C2-481E-8BCC-2F9DA0060B0C}" destId="{9F2C614E-148E-4832-B74E-C73795F54F22}" srcOrd="9" destOrd="0" presId="urn:microsoft.com/office/officeart/2008/layout/VerticalCurvedList"/>
    <dgm:cxn modelId="{9A40E90C-FE66-44C0-BFDE-F01008D4C7E3}" type="presParOf" srcId="{B274A2A9-38C2-481E-8BCC-2F9DA0060B0C}" destId="{033DA165-8F09-4F68-AD5D-BF44886F078A}" srcOrd="10" destOrd="0" presId="urn:microsoft.com/office/officeart/2008/layout/VerticalCurvedList"/>
    <dgm:cxn modelId="{EEBA290A-A22D-4CBF-B5E2-D0284D1CF241}" type="presParOf" srcId="{033DA165-8F09-4F68-AD5D-BF44886F078A}" destId="{392300ED-05E3-47D8-82F0-E633DC3FD4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18E7C5-D094-4295-9260-185778A144C0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40130C8-D50B-4F41-B9A9-6CA70CCB18AE}">
      <dgm:prSet phldrT="[Текст]"/>
      <dgm:spPr/>
      <dgm:t>
        <a:bodyPr/>
        <a:lstStyle/>
        <a:p>
          <a:r>
            <a:rPr lang="ru-RU" dirty="0" smtClean="0"/>
            <a:t>Обработка с согласия субъекта персональных данных</a:t>
          </a:r>
          <a:endParaRPr lang="ru-RU" dirty="0"/>
        </a:p>
      </dgm:t>
    </dgm:pt>
    <dgm:pt modelId="{49104E2B-5011-4157-8625-2D22F8C35634}" type="parTrans" cxnId="{05496B7A-4C34-4D8E-AE1C-1568681F34A9}">
      <dgm:prSet/>
      <dgm:spPr/>
      <dgm:t>
        <a:bodyPr/>
        <a:lstStyle/>
        <a:p>
          <a:endParaRPr lang="ru-RU"/>
        </a:p>
      </dgm:t>
    </dgm:pt>
    <dgm:pt modelId="{0FB6F194-FB63-4ED2-A770-8CBC24545AA9}" type="sibTrans" cxnId="{05496B7A-4C34-4D8E-AE1C-1568681F34A9}">
      <dgm:prSet/>
      <dgm:spPr/>
      <dgm:t>
        <a:bodyPr/>
        <a:lstStyle/>
        <a:p>
          <a:endParaRPr lang="ru-RU"/>
        </a:p>
      </dgm:t>
    </dgm:pt>
    <dgm:pt modelId="{D0FA3DD5-5AB5-406C-B648-C2910555479E}">
      <dgm:prSet phldrT="[Текст]"/>
      <dgm:spPr/>
      <dgm:t>
        <a:bodyPr/>
        <a:lstStyle/>
        <a:p>
          <a:r>
            <a:rPr lang="ru-RU" dirty="0" smtClean="0"/>
            <a:t>В целях осуществления норм международных договоров и законодательства РФ</a:t>
          </a:r>
          <a:endParaRPr lang="ru-RU" dirty="0"/>
        </a:p>
      </dgm:t>
    </dgm:pt>
    <dgm:pt modelId="{0E0E9B60-CB85-472C-BD05-3E868E01CE0D}" type="parTrans" cxnId="{A931E8B4-AAD9-4E89-BD9B-28243C2CC8A9}">
      <dgm:prSet/>
      <dgm:spPr/>
      <dgm:t>
        <a:bodyPr/>
        <a:lstStyle/>
        <a:p>
          <a:endParaRPr lang="ru-RU"/>
        </a:p>
      </dgm:t>
    </dgm:pt>
    <dgm:pt modelId="{C8178F23-9A31-414F-BC68-86D5E9F9D756}" type="sibTrans" cxnId="{A931E8B4-AAD9-4E89-BD9B-28243C2CC8A9}">
      <dgm:prSet/>
      <dgm:spPr/>
      <dgm:t>
        <a:bodyPr/>
        <a:lstStyle/>
        <a:p>
          <a:endParaRPr lang="ru-RU"/>
        </a:p>
      </dgm:t>
    </dgm:pt>
    <dgm:pt modelId="{CB6AFB64-FD3B-4F90-9C4C-AB153D028588}">
      <dgm:prSet phldrT="[Текст]"/>
      <dgm:spPr/>
      <dgm:t>
        <a:bodyPr/>
        <a:lstStyle/>
        <a:p>
          <a:r>
            <a:rPr lang="ru-RU" dirty="0" smtClean="0"/>
            <a:t>В связи с участием субъекта персональных данных в судопроизводстве</a:t>
          </a:r>
          <a:endParaRPr lang="ru-RU" dirty="0"/>
        </a:p>
      </dgm:t>
    </dgm:pt>
    <dgm:pt modelId="{270DB6FB-6ADC-4B54-9D96-95760D3E1A87}" type="parTrans" cxnId="{56628419-A82F-41AD-BE6A-8AF90EDFF427}">
      <dgm:prSet/>
      <dgm:spPr/>
      <dgm:t>
        <a:bodyPr/>
        <a:lstStyle/>
        <a:p>
          <a:endParaRPr lang="ru-RU"/>
        </a:p>
      </dgm:t>
    </dgm:pt>
    <dgm:pt modelId="{BD6E6585-463E-48B9-8FE6-E61AB47BBB4E}" type="sibTrans" cxnId="{56628419-A82F-41AD-BE6A-8AF90EDFF427}">
      <dgm:prSet/>
      <dgm:spPr/>
      <dgm:t>
        <a:bodyPr/>
        <a:lstStyle/>
        <a:p>
          <a:endParaRPr lang="ru-RU"/>
        </a:p>
      </dgm:t>
    </dgm:pt>
    <dgm:pt modelId="{9B0B5A04-4665-43C1-B41A-3478369B931F}">
      <dgm:prSet phldrT="[Текст]"/>
      <dgm:spPr/>
      <dgm:t>
        <a:bodyPr/>
        <a:lstStyle/>
        <a:p>
          <a:r>
            <a:rPr lang="ru-RU" dirty="0" smtClean="0"/>
            <a:t>В целях исполнения судебного решения</a:t>
          </a:r>
          <a:endParaRPr lang="ru-RU" dirty="0"/>
        </a:p>
      </dgm:t>
    </dgm:pt>
    <dgm:pt modelId="{F9B66677-B8D4-4716-90B2-C60BABBDBFCE}" type="parTrans" cxnId="{09766CD7-99D7-4AA0-A188-DEEA55350DF5}">
      <dgm:prSet/>
      <dgm:spPr/>
      <dgm:t>
        <a:bodyPr/>
        <a:lstStyle/>
        <a:p>
          <a:endParaRPr lang="ru-RU"/>
        </a:p>
      </dgm:t>
    </dgm:pt>
    <dgm:pt modelId="{BC437738-A344-4614-A754-04D219F58606}" type="sibTrans" cxnId="{09766CD7-99D7-4AA0-A188-DEEA55350DF5}">
      <dgm:prSet/>
      <dgm:spPr/>
      <dgm:t>
        <a:bodyPr/>
        <a:lstStyle/>
        <a:p>
          <a:endParaRPr lang="ru-RU"/>
        </a:p>
      </dgm:t>
    </dgm:pt>
    <dgm:pt modelId="{9142B323-E76F-4DE3-9B73-ECC4FA2AC02D}">
      <dgm:prSet phldrT="[Текст]"/>
      <dgm:spPr/>
      <dgm:t>
        <a:bodyPr/>
        <a:lstStyle/>
        <a:p>
          <a:r>
            <a:rPr lang="ru-RU" dirty="0" smtClean="0"/>
            <a:t>В целях осуществления полномочий государственных органов и органов местного самоуправления</a:t>
          </a:r>
          <a:endParaRPr lang="ru-RU" dirty="0"/>
        </a:p>
      </dgm:t>
    </dgm:pt>
    <dgm:pt modelId="{3CC85DD5-8862-4808-9431-A0E97C096D7A}" type="parTrans" cxnId="{97821590-F8C1-4A18-9061-DE848F840447}">
      <dgm:prSet/>
      <dgm:spPr/>
      <dgm:t>
        <a:bodyPr/>
        <a:lstStyle/>
        <a:p>
          <a:endParaRPr lang="ru-RU"/>
        </a:p>
      </dgm:t>
    </dgm:pt>
    <dgm:pt modelId="{D8D77B49-CDEB-4582-93BA-8B502AF279D7}" type="sibTrans" cxnId="{97821590-F8C1-4A18-9061-DE848F840447}">
      <dgm:prSet/>
      <dgm:spPr/>
      <dgm:t>
        <a:bodyPr/>
        <a:lstStyle/>
        <a:p>
          <a:endParaRPr lang="ru-RU"/>
        </a:p>
      </dgm:t>
    </dgm:pt>
    <dgm:pt modelId="{A6CA3BB7-A259-4B0E-8445-0978C354F8F9}">
      <dgm:prSet phldrT="[Текст]"/>
      <dgm:spPr/>
      <dgm:t>
        <a:bodyPr/>
        <a:lstStyle/>
        <a:p>
          <a:r>
            <a:rPr lang="ru-RU" dirty="0" smtClean="0"/>
            <a:t>В целях исполнения гражданско-правового договора</a:t>
          </a:r>
        </a:p>
      </dgm:t>
    </dgm:pt>
    <dgm:pt modelId="{5D1EA2A2-6235-43D5-AF5A-7C35B61EEC6B}" type="parTrans" cxnId="{3D24E739-C6B0-4D3C-9685-4FB1E1F0F173}">
      <dgm:prSet/>
      <dgm:spPr/>
      <dgm:t>
        <a:bodyPr/>
        <a:lstStyle/>
        <a:p>
          <a:endParaRPr lang="ru-RU"/>
        </a:p>
      </dgm:t>
    </dgm:pt>
    <dgm:pt modelId="{C2196849-A9B5-4AF0-A6A9-525F914BF1AA}" type="sibTrans" cxnId="{3D24E739-C6B0-4D3C-9685-4FB1E1F0F173}">
      <dgm:prSet/>
      <dgm:spPr/>
      <dgm:t>
        <a:bodyPr/>
        <a:lstStyle/>
        <a:p>
          <a:endParaRPr lang="ru-RU"/>
        </a:p>
      </dgm:t>
    </dgm:pt>
    <dgm:pt modelId="{86E2E8D2-A732-470A-B7E4-29DF27909068}">
      <dgm:prSet phldrT="[Текст]"/>
      <dgm:spPr/>
      <dgm:t>
        <a:bodyPr/>
        <a:lstStyle/>
        <a:p>
          <a:r>
            <a:rPr lang="ru-RU" dirty="0" smtClean="0"/>
            <a:t>В целях защиты жизни, здоровья и жизненно важных интересов субъекта персональных данных</a:t>
          </a:r>
        </a:p>
      </dgm:t>
    </dgm:pt>
    <dgm:pt modelId="{8B824719-D05C-4EC7-92A4-D766B8775A7E}" type="parTrans" cxnId="{BE68F7B7-67B9-4BE3-AE5F-37EC7C702A59}">
      <dgm:prSet/>
      <dgm:spPr/>
      <dgm:t>
        <a:bodyPr/>
        <a:lstStyle/>
        <a:p>
          <a:endParaRPr lang="ru-RU"/>
        </a:p>
      </dgm:t>
    </dgm:pt>
    <dgm:pt modelId="{A435B65D-4FCE-4110-8D4D-F5FF24771BC4}" type="sibTrans" cxnId="{BE68F7B7-67B9-4BE3-AE5F-37EC7C702A59}">
      <dgm:prSet/>
      <dgm:spPr/>
      <dgm:t>
        <a:bodyPr/>
        <a:lstStyle/>
        <a:p>
          <a:endParaRPr lang="ru-RU"/>
        </a:p>
      </dgm:t>
    </dgm:pt>
    <dgm:pt modelId="{3B1452BE-2DDA-4431-A1AA-2646CC4D50B1}">
      <dgm:prSet phldrT="[Текст]"/>
      <dgm:spPr/>
      <dgm:t>
        <a:bodyPr/>
        <a:lstStyle/>
        <a:p>
          <a:r>
            <a:rPr lang="ru-RU" dirty="0" smtClean="0"/>
            <a:t>В интересах оператора обработки персональных данных или третьих лиц</a:t>
          </a:r>
        </a:p>
      </dgm:t>
    </dgm:pt>
    <dgm:pt modelId="{179FA724-3141-4A9C-86B2-3CE6CD774F26}" type="parTrans" cxnId="{B1DF3A77-44F4-4E99-86F7-0A08D3FD53C6}">
      <dgm:prSet/>
      <dgm:spPr/>
      <dgm:t>
        <a:bodyPr/>
        <a:lstStyle/>
        <a:p>
          <a:endParaRPr lang="ru-RU"/>
        </a:p>
      </dgm:t>
    </dgm:pt>
    <dgm:pt modelId="{5FD2A572-FE9A-4104-90DB-115B0F860F2D}" type="sibTrans" cxnId="{B1DF3A77-44F4-4E99-86F7-0A08D3FD53C6}">
      <dgm:prSet/>
      <dgm:spPr/>
      <dgm:t>
        <a:bodyPr/>
        <a:lstStyle/>
        <a:p>
          <a:endParaRPr lang="ru-RU"/>
        </a:p>
      </dgm:t>
    </dgm:pt>
    <dgm:pt modelId="{D66477AC-BD87-4553-AC7E-9846C4645F3E}">
      <dgm:prSet phldrT="[Текст]"/>
      <dgm:spPr/>
      <dgm:t>
        <a:bodyPr/>
        <a:lstStyle/>
        <a:p>
          <a:r>
            <a:rPr lang="ru-RU" dirty="0" smtClean="0"/>
            <a:t>В статистических или исследовательских целях</a:t>
          </a:r>
        </a:p>
      </dgm:t>
    </dgm:pt>
    <dgm:pt modelId="{EBD769C3-CFDA-4F14-919E-D7BF983ACF09}" type="parTrans" cxnId="{BE6624C4-5A30-4755-90D4-A1720664A439}">
      <dgm:prSet/>
      <dgm:spPr/>
      <dgm:t>
        <a:bodyPr/>
        <a:lstStyle/>
        <a:p>
          <a:endParaRPr lang="ru-RU"/>
        </a:p>
      </dgm:t>
    </dgm:pt>
    <dgm:pt modelId="{808C8DC7-5A7C-41E4-8DD3-51BE3B3D4B8F}" type="sibTrans" cxnId="{BE6624C4-5A30-4755-90D4-A1720664A439}">
      <dgm:prSet/>
      <dgm:spPr/>
      <dgm:t>
        <a:bodyPr/>
        <a:lstStyle/>
        <a:p>
          <a:endParaRPr lang="ru-RU"/>
        </a:p>
      </dgm:t>
    </dgm:pt>
    <dgm:pt modelId="{42948FFB-D903-4534-B97F-E9B33B198B3D}">
      <dgm:prSet phldrT="[Текст]"/>
      <dgm:spPr/>
      <dgm:t>
        <a:bodyPr/>
        <a:lstStyle/>
        <a:p>
          <a:r>
            <a:rPr lang="ru-RU" dirty="0" smtClean="0"/>
            <a:t>Для профессиональной деятельности журналистов</a:t>
          </a:r>
        </a:p>
      </dgm:t>
    </dgm:pt>
    <dgm:pt modelId="{2BCCA0CF-ADD1-4F22-8140-9B5860449B39}" type="parTrans" cxnId="{8730E9FF-004B-43D7-97B6-AEB216A22F4A}">
      <dgm:prSet/>
      <dgm:spPr/>
      <dgm:t>
        <a:bodyPr/>
        <a:lstStyle/>
        <a:p>
          <a:endParaRPr lang="ru-RU"/>
        </a:p>
      </dgm:t>
    </dgm:pt>
    <dgm:pt modelId="{C2A2268A-2BF5-4FF5-AAC2-E60356830919}" type="sibTrans" cxnId="{8730E9FF-004B-43D7-97B6-AEB216A22F4A}">
      <dgm:prSet/>
      <dgm:spPr/>
      <dgm:t>
        <a:bodyPr/>
        <a:lstStyle/>
        <a:p>
          <a:endParaRPr lang="ru-RU"/>
        </a:p>
      </dgm:t>
    </dgm:pt>
    <dgm:pt modelId="{8E16508D-2274-4E44-817A-37A0A7663557}">
      <dgm:prSet phldrT="[Текст]"/>
      <dgm:spPr/>
      <dgm:t>
        <a:bodyPr/>
        <a:lstStyle/>
        <a:p>
          <a:r>
            <a:rPr lang="ru-RU" dirty="0" smtClean="0"/>
            <a:t>В целях повышения эффективности государственного и муниципального управления</a:t>
          </a:r>
        </a:p>
      </dgm:t>
    </dgm:pt>
    <dgm:pt modelId="{9E773601-416B-4E0A-86A7-7E7BC19AD07B}" type="parTrans" cxnId="{59B3C4FB-88AC-49A2-AAC8-5EFEA38FD344}">
      <dgm:prSet/>
      <dgm:spPr/>
      <dgm:t>
        <a:bodyPr/>
        <a:lstStyle/>
        <a:p>
          <a:endParaRPr lang="ru-RU"/>
        </a:p>
      </dgm:t>
    </dgm:pt>
    <dgm:pt modelId="{FF1F0F44-CEFF-44A8-8BC8-E098FF50B252}" type="sibTrans" cxnId="{59B3C4FB-88AC-49A2-AAC8-5EFEA38FD344}">
      <dgm:prSet/>
      <dgm:spPr/>
      <dgm:t>
        <a:bodyPr/>
        <a:lstStyle/>
        <a:p>
          <a:endParaRPr lang="ru-RU"/>
        </a:p>
      </dgm:t>
    </dgm:pt>
    <dgm:pt modelId="{90D93BF3-74BC-44CA-B2C6-9EEEE2DADA43}">
      <dgm:prSet phldrT="[Текст]"/>
      <dgm:spPr/>
      <dgm:t>
        <a:bodyPr/>
        <a:lstStyle/>
        <a:p>
          <a:r>
            <a:rPr lang="ru-RU" dirty="0" smtClean="0"/>
            <a:t>В случае, если происходит обработка персональных данных, сделанных общедоступными</a:t>
          </a:r>
        </a:p>
      </dgm:t>
    </dgm:pt>
    <dgm:pt modelId="{205A6F8C-B25F-4676-9ADF-2318F6F320DD}" type="parTrans" cxnId="{6582B710-F9A2-41A3-9D32-7E16DCF3F023}">
      <dgm:prSet/>
      <dgm:spPr/>
      <dgm:t>
        <a:bodyPr/>
        <a:lstStyle/>
        <a:p>
          <a:endParaRPr lang="ru-RU"/>
        </a:p>
      </dgm:t>
    </dgm:pt>
    <dgm:pt modelId="{57D0ECA5-F4B5-46C5-9FDF-5737C0439413}" type="sibTrans" cxnId="{6582B710-F9A2-41A3-9D32-7E16DCF3F023}">
      <dgm:prSet/>
      <dgm:spPr/>
      <dgm:t>
        <a:bodyPr/>
        <a:lstStyle/>
        <a:p>
          <a:endParaRPr lang="ru-RU"/>
        </a:p>
      </dgm:t>
    </dgm:pt>
    <dgm:pt modelId="{44E55BED-07D0-4AF0-95F2-EA22D3C45C66}">
      <dgm:prSet phldrT="[Текст]"/>
      <dgm:spPr/>
      <dgm:t>
        <a:bodyPr/>
        <a:lstStyle/>
        <a:p>
          <a:r>
            <a:rPr lang="ru-RU" dirty="0" smtClean="0"/>
            <a:t>В случаях обязательного опубликования или раскрытия персональных данных</a:t>
          </a:r>
        </a:p>
      </dgm:t>
    </dgm:pt>
    <dgm:pt modelId="{28303CD7-D075-42B2-A4CE-A09593AFE991}" type="parTrans" cxnId="{30800593-6416-4BFC-B180-B658E78AC2C3}">
      <dgm:prSet/>
      <dgm:spPr/>
      <dgm:t>
        <a:bodyPr/>
        <a:lstStyle/>
        <a:p>
          <a:endParaRPr lang="ru-RU"/>
        </a:p>
      </dgm:t>
    </dgm:pt>
    <dgm:pt modelId="{97A8AC0E-95CE-4F00-A373-E503D565BDAD}" type="sibTrans" cxnId="{30800593-6416-4BFC-B180-B658E78AC2C3}">
      <dgm:prSet/>
      <dgm:spPr/>
      <dgm:t>
        <a:bodyPr/>
        <a:lstStyle/>
        <a:p>
          <a:endParaRPr lang="ru-RU"/>
        </a:p>
      </dgm:t>
    </dgm:pt>
    <dgm:pt modelId="{A96F4803-E478-4895-8D06-C80F45A22AB4}" type="pres">
      <dgm:prSet presAssocID="{A918E7C5-D094-4295-9260-185778A144C0}" presName="vert0" presStyleCnt="0">
        <dgm:presLayoutVars>
          <dgm:dir/>
          <dgm:animOne val="branch"/>
          <dgm:animLvl val="lvl"/>
        </dgm:presLayoutVars>
      </dgm:prSet>
      <dgm:spPr/>
    </dgm:pt>
    <dgm:pt modelId="{079A1156-BB2B-49EA-98EF-3358A3B4F114}" type="pres">
      <dgm:prSet presAssocID="{840130C8-D50B-4F41-B9A9-6CA70CCB18AE}" presName="thickLine" presStyleLbl="alignNode1" presStyleIdx="0" presStyleCnt="13"/>
      <dgm:spPr/>
    </dgm:pt>
    <dgm:pt modelId="{2A3991C5-6F7E-464F-8C21-B9322F7635B3}" type="pres">
      <dgm:prSet presAssocID="{840130C8-D50B-4F41-B9A9-6CA70CCB18AE}" presName="horz1" presStyleCnt="0"/>
      <dgm:spPr/>
    </dgm:pt>
    <dgm:pt modelId="{1B0E0C79-A243-4385-8D63-93D7F70F9E18}" type="pres">
      <dgm:prSet presAssocID="{840130C8-D50B-4F41-B9A9-6CA70CCB18AE}" presName="tx1" presStyleLbl="revTx" presStyleIdx="0" presStyleCnt="13"/>
      <dgm:spPr/>
      <dgm:t>
        <a:bodyPr/>
        <a:lstStyle/>
        <a:p>
          <a:endParaRPr lang="ru-RU"/>
        </a:p>
      </dgm:t>
    </dgm:pt>
    <dgm:pt modelId="{41C95D4B-706D-4A05-91AB-F1E4AC13876D}" type="pres">
      <dgm:prSet presAssocID="{840130C8-D50B-4F41-B9A9-6CA70CCB18AE}" presName="vert1" presStyleCnt="0"/>
      <dgm:spPr/>
    </dgm:pt>
    <dgm:pt modelId="{F0631081-C492-4DD7-AA97-8442EEEC9895}" type="pres">
      <dgm:prSet presAssocID="{D0FA3DD5-5AB5-406C-B648-C2910555479E}" presName="thickLine" presStyleLbl="alignNode1" presStyleIdx="1" presStyleCnt="13"/>
      <dgm:spPr/>
    </dgm:pt>
    <dgm:pt modelId="{A8EC4864-4D1E-41D7-86D7-FCE83AF7B48F}" type="pres">
      <dgm:prSet presAssocID="{D0FA3DD5-5AB5-406C-B648-C2910555479E}" presName="horz1" presStyleCnt="0"/>
      <dgm:spPr/>
    </dgm:pt>
    <dgm:pt modelId="{5C3957AA-E842-4EC2-B5F3-B23C4709A91D}" type="pres">
      <dgm:prSet presAssocID="{D0FA3DD5-5AB5-406C-B648-C2910555479E}" presName="tx1" presStyleLbl="revTx" presStyleIdx="1" presStyleCnt="13"/>
      <dgm:spPr/>
      <dgm:t>
        <a:bodyPr/>
        <a:lstStyle/>
        <a:p>
          <a:endParaRPr lang="ru-RU"/>
        </a:p>
      </dgm:t>
    </dgm:pt>
    <dgm:pt modelId="{779D473D-344C-4649-8923-6B2FA64F7210}" type="pres">
      <dgm:prSet presAssocID="{D0FA3DD5-5AB5-406C-B648-C2910555479E}" presName="vert1" presStyleCnt="0"/>
      <dgm:spPr/>
    </dgm:pt>
    <dgm:pt modelId="{7B6976E5-6C38-4A5F-A36F-29EA7CE67759}" type="pres">
      <dgm:prSet presAssocID="{CB6AFB64-FD3B-4F90-9C4C-AB153D028588}" presName="thickLine" presStyleLbl="alignNode1" presStyleIdx="2" presStyleCnt="13"/>
      <dgm:spPr/>
    </dgm:pt>
    <dgm:pt modelId="{E5BD5DC5-740A-4814-8D56-DF1D5ECD37D9}" type="pres">
      <dgm:prSet presAssocID="{CB6AFB64-FD3B-4F90-9C4C-AB153D028588}" presName="horz1" presStyleCnt="0"/>
      <dgm:spPr/>
    </dgm:pt>
    <dgm:pt modelId="{7F82B7A6-3750-4918-B276-803CACD8D79C}" type="pres">
      <dgm:prSet presAssocID="{CB6AFB64-FD3B-4F90-9C4C-AB153D028588}" presName="tx1" presStyleLbl="revTx" presStyleIdx="2" presStyleCnt="13"/>
      <dgm:spPr/>
      <dgm:t>
        <a:bodyPr/>
        <a:lstStyle/>
        <a:p>
          <a:endParaRPr lang="ru-RU"/>
        </a:p>
      </dgm:t>
    </dgm:pt>
    <dgm:pt modelId="{05326155-B633-45ED-A012-1570103A99AA}" type="pres">
      <dgm:prSet presAssocID="{CB6AFB64-FD3B-4F90-9C4C-AB153D028588}" presName="vert1" presStyleCnt="0"/>
      <dgm:spPr/>
    </dgm:pt>
    <dgm:pt modelId="{ABA37FC2-7F30-4AB4-AC4B-6701B34F69CD}" type="pres">
      <dgm:prSet presAssocID="{9B0B5A04-4665-43C1-B41A-3478369B931F}" presName="thickLine" presStyleLbl="alignNode1" presStyleIdx="3" presStyleCnt="13"/>
      <dgm:spPr/>
    </dgm:pt>
    <dgm:pt modelId="{3FF918A8-7BF1-4A58-A94E-B5EDBAAB02BC}" type="pres">
      <dgm:prSet presAssocID="{9B0B5A04-4665-43C1-B41A-3478369B931F}" presName="horz1" presStyleCnt="0"/>
      <dgm:spPr/>
    </dgm:pt>
    <dgm:pt modelId="{4079E137-274B-447B-8030-C16B2F532CBB}" type="pres">
      <dgm:prSet presAssocID="{9B0B5A04-4665-43C1-B41A-3478369B931F}" presName="tx1" presStyleLbl="revTx" presStyleIdx="3" presStyleCnt="13"/>
      <dgm:spPr/>
      <dgm:t>
        <a:bodyPr/>
        <a:lstStyle/>
        <a:p>
          <a:endParaRPr lang="ru-RU"/>
        </a:p>
      </dgm:t>
    </dgm:pt>
    <dgm:pt modelId="{51835702-C3FD-4C80-AABD-2FC4702BC83F}" type="pres">
      <dgm:prSet presAssocID="{9B0B5A04-4665-43C1-B41A-3478369B931F}" presName="vert1" presStyleCnt="0"/>
      <dgm:spPr/>
    </dgm:pt>
    <dgm:pt modelId="{456F5769-EEFF-4371-BDC6-112E6F5B433D}" type="pres">
      <dgm:prSet presAssocID="{9142B323-E76F-4DE3-9B73-ECC4FA2AC02D}" presName="thickLine" presStyleLbl="alignNode1" presStyleIdx="4" presStyleCnt="13"/>
      <dgm:spPr/>
    </dgm:pt>
    <dgm:pt modelId="{7841DA3C-9FCB-4DB8-A647-A257C02823D6}" type="pres">
      <dgm:prSet presAssocID="{9142B323-E76F-4DE3-9B73-ECC4FA2AC02D}" presName="horz1" presStyleCnt="0"/>
      <dgm:spPr/>
    </dgm:pt>
    <dgm:pt modelId="{CD1BCF07-006D-47AA-80C6-9DB46D1C4B50}" type="pres">
      <dgm:prSet presAssocID="{9142B323-E76F-4DE3-9B73-ECC4FA2AC02D}" presName="tx1" presStyleLbl="revTx" presStyleIdx="4" presStyleCnt="13"/>
      <dgm:spPr/>
      <dgm:t>
        <a:bodyPr/>
        <a:lstStyle/>
        <a:p>
          <a:endParaRPr lang="ru-RU"/>
        </a:p>
      </dgm:t>
    </dgm:pt>
    <dgm:pt modelId="{92D7628A-F607-4986-941F-9728F83DBDEB}" type="pres">
      <dgm:prSet presAssocID="{9142B323-E76F-4DE3-9B73-ECC4FA2AC02D}" presName="vert1" presStyleCnt="0"/>
      <dgm:spPr/>
    </dgm:pt>
    <dgm:pt modelId="{B6BF11AD-D89A-41E2-ACF0-A616C154D41E}" type="pres">
      <dgm:prSet presAssocID="{A6CA3BB7-A259-4B0E-8445-0978C354F8F9}" presName="thickLine" presStyleLbl="alignNode1" presStyleIdx="5" presStyleCnt="13"/>
      <dgm:spPr/>
    </dgm:pt>
    <dgm:pt modelId="{6E008DA8-F0FC-4EF6-B3AD-204414E17C24}" type="pres">
      <dgm:prSet presAssocID="{A6CA3BB7-A259-4B0E-8445-0978C354F8F9}" presName="horz1" presStyleCnt="0"/>
      <dgm:spPr/>
    </dgm:pt>
    <dgm:pt modelId="{111A9461-7612-4552-8681-5E0DB15C062F}" type="pres">
      <dgm:prSet presAssocID="{A6CA3BB7-A259-4B0E-8445-0978C354F8F9}" presName="tx1" presStyleLbl="revTx" presStyleIdx="5" presStyleCnt="13"/>
      <dgm:spPr/>
      <dgm:t>
        <a:bodyPr/>
        <a:lstStyle/>
        <a:p>
          <a:endParaRPr lang="ru-RU"/>
        </a:p>
      </dgm:t>
    </dgm:pt>
    <dgm:pt modelId="{391A9561-E013-425F-8B68-5F4EF6E7A89C}" type="pres">
      <dgm:prSet presAssocID="{A6CA3BB7-A259-4B0E-8445-0978C354F8F9}" presName="vert1" presStyleCnt="0"/>
      <dgm:spPr/>
    </dgm:pt>
    <dgm:pt modelId="{727A4CCD-622C-4463-BEE8-E66F6A77A0F3}" type="pres">
      <dgm:prSet presAssocID="{86E2E8D2-A732-470A-B7E4-29DF27909068}" presName="thickLine" presStyleLbl="alignNode1" presStyleIdx="6" presStyleCnt="13"/>
      <dgm:spPr/>
    </dgm:pt>
    <dgm:pt modelId="{D026C1B2-7645-45BA-9CC6-9886319583A3}" type="pres">
      <dgm:prSet presAssocID="{86E2E8D2-A732-470A-B7E4-29DF27909068}" presName="horz1" presStyleCnt="0"/>
      <dgm:spPr/>
    </dgm:pt>
    <dgm:pt modelId="{2A420CB3-5E47-44ED-9A59-8618CBF1E4EF}" type="pres">
      <dgm:prSet presAssocID="{86E2E8D2-A732-470A-B7E4-29DF27909068}" presName="tx1" presStyleLbl="revTx" presStyleIdx="6" presStyleCnt="13"/>
      <dgm:spPr/>
      <dgm:t>
        <a:bodyPr/>
        <a:lstStyle/>
        <a:p>
          <a:endParaRPr lang="ru-RU"/>
        </a:p>
      </dgm:t>
    </dgm:pt>
    <dgm:pt modelId="{A199E759-EAAF-4262-A780-5A552B58CAD4}" type="pres">
      <dgm:prSet presAssocID="{86E2E8D2-A732-470A-B7E4-29DF27909068}" presName="vert1" presStyleCnt="0"/>
      <dgm:spPr/>
    </dgm:pt>
    <dgm:pt modelId="{2F6801A1-C4AE-4044-9C7B-0E6FA3A00672}" type="pres">
      <dgm:prSet presAssocID="{3B1452BE-2DDA-4431-A1AA-2646CC4D50B1}" presName="thickLine" presStyleLbl="alignNode1" presStyleIdx="7" presStyleCnt="13"/>
      <dgm:spPr/>
    </dgm:pt>
    <dgm:pt modelId="{252BDF12-7E04-47E0-B7DF-22DA2961E3BA}" type="pres">
      <dgm:prSet presAssocID="{3B1452BE-2DDA-4431-A1AA-2646CC4D50B1}" presName="horz1" presStyleCnt="0"/>
      <dgm:spPr/>
    </dgm:pt>
    <dgm:pt modelId="{58D966D8-2D71-4A02-95CB-1273DB2F2150}" type="pres">
      <dgm:prSet presAssocID="{3B1452BE-2DDA-4431-A1AA-2646CC4D50B1}" presName="tx1" presStyleLbl="revTx" presStyleIdx="7" presStyleCnt="13"/>
      <dgm:spPr/>
      <dgm:t>
        <a:bodyPr/>
        <a:lstStyle/>
        <a:p>
          <a:endParaRPr lang="ru-RU"/>
        </a:p>
      </dgm:t>
    </dgm:pt>
    <dgm:pt modelId="{034FFDB6-72AE-4DF1-9FFC-475AFC1A82C2}" type="pres">
      <dgm:prSet presAssocID="{3B1452BE-2DDA-4431-A1AA-2646CC4D50B1}" presName="vert1" presStyleCnt="0"/>
      <dgm:spPr/>
    </dgm:pt>
    <dgm:pt modelId="{868A67BC-4A9A-4E05-9E16-F8D8D477F1C8}" type="pres">
      <dgm:prSet presAssocID="{D66477AC-BD87-4553-AC7E-9846C4645F3E}" presName="thickLine" presStyleLbl="alignNode1" presStyleIdx="8" presStyleCnt="13"/>
      <dgm:spPr/>
    </dgm:pt>
    <dgm:pt modelId="{94FF46A6-BFF1-47EB-90CD-4A46E22F1D16}" type="pres">
      <dgm:prSet presAssocID="{D66477AC-BD87-4553-AC7E-9846C4645F3E}" presName="horz1" presStyleCnt="0"/>
      <dgm:spPr/>
    </dgm:pt>
    <dgm:pt modelId="{B2C96464-5C3A-4247-AD31-87AC2D289693}" type="pres">
      <dgm:prSet presAssocID="{D66477AC-BD87-4553-AC7E-9846C4645F3E}" presName="tx1" presStyleLbl="revTx" presStyleIdx="8" presStyleCnt="13"/>
      <dgm:spPr/>
      <dgm:t>
        <a:bodyPr/>
        <a:lstStyle/>
        <a:p>
          <a:endParaRPr lang="ru-RU"/>
        </a:p>
      </dgm:t>
    </dgm:pt>
    <dgm:pt modelId="{54FD8738-755F-4294-BDDF-959A659A768F}" type="pres">
      <dgm:prSet presAssocID="{D66477AC-BD87-4553-AC7E-9846C4645F3E}" presName="vert1" presStyleCnt="0"/>
      <dgm:spPr/>
    </dgm:pt>
    <dgm:pt modelId="{5350B063-973C-426B-B04A-9AFD93AEF94A}" type="pres">
      <dgm:prSet presAssocID="{42948FFB-D903-4534-B97F-E9B33B198B3D}" presName="thickLine" presStyleLbl="alignNode1" presStyleIdx="9" presStyleCnt="13"/>
      <dgm:spPr/>
    </dgm:pt>
    <dgm:pt modelId="{2E3132DF-0FD3-4A55-AA41-A2C157AB883D}" type="pres">
      <dgm:prSet presAssocID="{42948FFB-D903-4534-B97F-E9B33B198B3D}" presName="horz1" presStyleCnt="0"/>
      <dgm:spPr/>
    </dgm:pt>
    <dgm:pt modelId="{F326B629-8F9F-4B56-85F6-18446AA764FA}" type="pres">
      <dgm:prSet presAssocID="{42948FFB-D903-4534-B97F-E9B33B198B3D}" presName="tx1" presStyleLbl="revTx" presStyleIdx="9" presStyleCnt="13"/>
      <dgm:spPr/>
      <dgm:t>
        <a:bodyPr/>
        <a:lstStyle/>
        <a:p>
          <a:endParaRPr lang="ru-RU"/>
        </a:p>
      </dgm:t>
    </dgm:pt>
    <dgm:pt modelId="{3B107E8A-9071-4FFE-85DE-1C5C4721BA3E}" type="pres">
      <dgm:prSet presAssocID="{42948FFB-D903-4534-B97F-E9B33B198B3D}" presName="vert1" presStyleCnt="0"/>
      <dgm:spPr/>
    </dgm:pt>
    <dgm:pt modelId="{4ECA59F3-5C53-4000-81FA-46092B51CECD}" type="pres">
      <dgm:prSet presAssocID="{8E16508D-2274-4E44-817A-37A0A7663557}" presName="thickLine" presStyleLbl="alignNode1" presStyleIdx="10" presStyleCnt="13"/>
      <dgm:spPr/>
    </dgm:pt>
    <dgm:pt modelId="{74F08C74-184E-435A-A003-D301FA644E81}" type="pres">
      <dgm:prSet presAssocID="{8E16508D-2274-4E44-817A-37A0A7663557}" presName="horz1" presStyleCnt="0"/>
      <dgm:spPr/>
    </dgm:pt>
    <dgm:pt modelId="{3769357C-D327-4347-B22D-18EF554D075F}" type="pres">
      <dgm:prSet presAssocID="{8E16508D-2274-4E44-817A-37A0A7663557}" presName="tx1" presStyleLbl="revTx" presStyleIdx="10" presStyleCnt="13"/>
      <dgm:spPr/>
      <dgm:t>
        <a:bodyPr/>
        <a:lstStyle/>
        <a:p>
          <a:endParaRPr lang="ru-RU"/>
        </a:p>
      </dgm:t>
    </dgm:pt>
    <dgm:pt modelId="{76B4D5CF-C048-4DC3-85A2-DA416EF12245}" type="pres">
      <dgm:prSet presAssocID="{8E16508D-2274-4E44-817A-37A0A7663557}" presName="vert1" presStyleCnt="0"/>
      <dgm:spPr/>
    </dgm:pt>
    <dgm:pt modelId="{DB66981E-709A-4751-960B-9E734519ED7E}" type="pres">
      <dgm:prSet presAssocID="{90D93BF3-74BC-44CA-B2C6-9EEEE2DADA43}" presName="thickLine" presStyleLbl="alignNode1" presStyleIdx="11" presStyleCnt="13"/>
      <dgm:spPr/>
    </dgm:pt>
    <dgm:pt modelId="{67DD12AE-459A-40A2-9B65-09DB2A9A490F}" type="pres">
      <dgm:prSet presAssocID="{90D93BF3-74BC-44CA-B2C6-9EEEE2DADA43}" presName="horz1" presStyleCnt="0"/>
      <dgm:spPr/>
    </dgm:pt>
    <dgm:pt modelId="{BD77CD8F-0774-49D9-A555-02B338B8E145}" type="pres">
      <dgm:prSet presAssocID="{90D93BF3-74BC-44CA-B2C6-9EEEE2DADA43}" presName="tx1" presStyleLbl="revTx" presStyleIdx="11" presStyleCnt="13"/>
      <dgm:spPr/>
      <dgm:t>
        <a:bodyPr/>
        <a:lstStyle/>
        <a:p>
          <a:endParaRPr lang="ru-RU"/>
        </a:p>
      </dgm:t>
    </dgm:pt>
    <dgm:pt modelId="{64ECEF5B-36FC-44B1-ABBA-E4868111E0DF}" type="pres">
      <dgm:prSet presAssocID="{90D93BF3-74BC-44CA-B2C6-9EEEE2DADA43}" presName="vert1" presStyleCnt="0"/>
      <dgm:spPr/>
    </dgm:pt>
    <dgm:pt modelId="{37346CD4-5889-4661-9C9A-9659104505F9}" type="pres">
      <dgm:prSet presAssocID="{44E55BED-07D0-4AF0-95F2-EA22D3C45C66}" presName="thickLine" presStyleLbl="alignNode1" presStyleIdx="12" presStyleCnt="13"/>
      <dgm:spPr/>
    </dgm:pt>
    <dgm:pt modelId="{BC71A9F0-8907-46C8-B5A2-DE1411F38C57}" type="pres">
      <dgm:prSet presAssocID="{44E55BED-07D0-4AF0-95F2-EA22D3C45C66}" presName="horz1" presStyleCnt="0"/>
      <dgm:spPr/>
    </dgm:pt>
    <dgm:pt modelId="{962D18A4-8252-4E37-9DEE-09D67B0C8263}" type="pres">
      <dgm:prSet presAssocID="{44E55BED-07D0-4AF0-95F2-EA22D3C45C66}" presName="tx1" presStyleLbl="revTx" presStyleIdx="12" presStyleCnt="13"/>
      <dgm:spPr/>
      <dgm:t>
        <a:bodyPr/>
        <a:lstStyle/>
        <a:p>
          <a:endParaRPr lang="ru-RU"/>
        </a:p>
      </dgm:t>
    </dgm:pt>
    <dgm:pt modelId="{E3370948-385A-47AB-BA93-8E14A4658E08}" type="pres">
      <dgm:prSet presAssocID="{44E55BED-07D0-4AF0-95F2-EA22D3C45C66}" presName="vert1" presStyleCnt="0"/>
      <dgm:spPr/>
    </dgm:pt>
  </dgm:ptLst>
  <dgm:cxnLst>
    <dgm:cxn modelId="{56628419-A82F-41AD-BE6A-8AF90EDFF427}" srcId="{A918E7C5-D094-4295-9260-185778A144C0}" destId="{CB6AFB64-FD3B-4F90-9C4C-AB153D028588}" srcOrd="2" destOrd="0" parTransId="{270DB6FB-6ADC-4B54-9D96-95760D3E1A87}" sibTransId="{BD6E6585-463E-48B9-8FE6-E61AB47BBB4E}"/>
    <dgm:cxn modelId="{B1DF3A77-44F4-4E99-86F7-0A08D3FD53C6}" srcId="{A918E7C5-D094-4295-9260-185778A144C0}" destId="{3B1452BE-2DDA-4431-A1AA-2646CC4D50B1}" srcOrd="7" destOrd="0" parTransId="{179FA724-3141-4A9C-86B2-3CE6CD774F26}" sibTransId="{5FD2A572-FE9A-4104-90DB-115B0F860F2D}"/>
    <dgm:cxn modelId="{56F7AC0F-3EEA-43E9-B3FD-DD9BB4DF8C77}" type="presOf" srcId="{A6CA3BB7-A259-4B0E-8445-0978C354F8F9}" destId="{111A9461-7612-4552-8681-5E0DB15C062F}" srcOrd="0" destOrd="0" presId="urn:microsoft.com/office/officeart/2008/layout/LinedList"/>
    <dgm:cxn modelId="{A931E8B4-AAD9-4E89-BD9B-28243C2CC8A9}" srcId="{A918E7C5-D094-4295-9260-185778A144C0}" destId="{D0FA3DD5-5AB5-406C-B648-C2910555479E}" srcOrd="1" destOrd="0" parTransId="{0E0E9B60-CB85-472C-BD05-3E868E01CE0D}" sibTransId="{C8178F23-9A31-414F-BC68-86D5E9F9D756}"/>
    <dgm:cxn modelId="{04FB514C-CB49-4F84-88BD-EEBC895D5BFB}" type="presOf" srcId="{A918E7C5-D094-4295-9260-185778A144C0}" destId="{A96F4803-E478-4895-8D06-C80F45A22AB4}" srcOrd="0" destOrd="0" presId="urn:microsoft.com/office/officeart/2008/layout/LinedList"/>
    <dgm:cxn modelId="{7EE1D090-7551-4965-8D01-DA681C86227D}" type="presOf" srcId="{3B1452BE-2DDA-4431-A1AA-2646CC4D50B1}" destId="{58D966D8-2D71-4A02-95CB-1273DB2F2150}" srcOrd="0" destOrd="0" presId="urn:microsoft.com/office/officeart/2008/layout/LinedList"/>
    <dgm:cxn modelId="{A5DFD599-AA0B-4038-BFFB-14E5165C779B}" type="presOf" srcId="{9142B323-E76F-4DE3-9B73-ECC4FA2AC02D}" destId="{CD1BCF07-006D-47AA-80C6-9DB46D1C4B50}" srcOrd="0" destOrd="0" presId="urn:microsoft.com/office/officeart/2008/layout/LinedList"/>
    <dgm:cxn modelId="{30800593-6416-4BFC-B180-B658E78AC2C3}" srcId="{A918E7C5-D094-4295-9260-185778A144C0}" destId="{44E55BED-07D0-4AF0-95F2-EA22D3C45C66}" srcOrd="12" destOrd="0" parTransId="{28303CD7-D075-42B2-A4CE-A09593AFE991}" sibTransId="{97A8AC0E-95CE-4F00-A373-E503D565BDAD}"/>
    <dgm:cxn modelId="{3769802E-F16D-48B0-A0AE-365AD24CEB18}" type="presOf" srcId="{D0FA3DD5-5AB5-406C-B648-C2910555479E}" destId="{5C3957AA-E842-4EC2-B5F3-B23C4709A91D}" srcOrd="0" destOrd="0" presId="urn:microsoft.com/office/officeart/2008/layout/LinedList"/>
    <dgm:cxn modelId="{BE68F7B7-67B9-4BE3-AE5F-37EC7C702A59}" srcId="{A918E7C5-D094-4295-9260-185778A144C0}" destId="{86E2E8D2-A732-470A-B7E4-29DF27909068}" srcOrd="6" destOrd="0" parTransId="{8B824719-D05C-4EC7-92A4-D766B8775A7E}" sibTransId="{A435B65D-4FCE-4110-8D4D-F5FF24771BC4}"/>
    <dgm:cxn modelId="{09766CD7-99D7-4AA0-A188-DEEA55350DF5}" srcId="{A918E7C5-D094-4295-9260-185778A144C0}" destId="{9B0B5A04-4665-43C1-B41A-3478369B931F}" srcOrd="3" destOrd="0" parTransId="{F9B66677-B8D4-4716-90B2-C60BABBDBFCE}" sibTransId="{BC437738-A344-4614-A754-04D219F58606}"/>
    <dgm:cxn modelId="{CB27C40A-679D-418B-B9B0-71B197186140}" type="presOf" srcId="{840130C8-D50B-4F41-B9A9-6CA70CCB18AE}" destId="{1B0E0C79-A243-4385-8D63-93D7F70F9E18}" srcOrd="0" destOrd="0" presId="urn:microsoft.com/office/officeart/2008/layout/LinedList"/>
    <dgm:cxn modelId="{BE6624C4-5A30-4755-90D4-A1720664A439}" srcId="{A918E7C5-D094-4295-9260-185778A144C0}" destId="{D66477AC-BD87-4553-AC7E-9846C4645F3E}" srcOrd="8" destOrd="0" parTransId="{EBD769C3-CFDA-4F14-919E-D7BF983ACF09}" sibTransId="{808C8DC7-5A7C-41E4-8DD3-51BE3B3D4B8F}"/>
    <dgm:cxn modelId="{05496B7A-4C34-4D8E-AE1C-1568681F34A9}" srcId="{A918E7C5-D094-4295-9260-185778A144C0}" destId="{840130C8-D50B-4F41-B9A9-6CA70CCB18AE}" srcOrd="0" destOrd="0" parTransId="{49104E2B-5011-4157-8625-2D22F8C35634}" sibTransId="{0FB6F194-FB63-4ED2-A770-8CBC24545AA9}"/>
    <dgm:cxn modelId="{D82F1B97-257A-4CDE-BDB8-31D184EDF590}" type="presOf" srcId="{42948FFB-D903-4534-B97F-E9B33B198B3D}" destId="{F326B629-8F9F-4B56-85F6-18446AA764FA}" srcOrd="0" destOrd="0" presId="urn:microsoft.com/office/officeart/2008/layout/LinedList"/>
    <dgm:cxn modelId="{C1941363-EB4A-4D63-A705-243A46C7D829}" type="presOf" srcId="{D66477AC-BD87-4553-AC7E-9846C4645F3E}" destId="{B2C96464-5C3A-4247-AD31-87AC2D289693}" srcOrd="0" destOrd="0" presId="urn:microsoft.com/office/officeart/2008/layout/LinedList"/>
    <dgm:cxn modelId="{8730E9FF-004B-43D7-97B6-AEB216A22F4A}" srcId="{A918E7C5-D094-4295-9260-185778A144C0}" destId="{42948FFB-D903-4534-B97F-E9B33B198B3D}" srcOrd="9" destOrd="0" parTransId="{2BCCA0CF-ADD1-4F22-8140-9B5860449B39}" sibTransId="{C2A2268A-2BF5-4FF5-AAC2-E60356830919}"/>
    <dgm:cxn modelId="{941A939F-6AAB-4540-8B17-47A9E13509EF}" type="presOf" srcId="{8E16508D-2274-4E44-817A-37A0A7663557}" destId="{3769357C-D327-4347-B22D-18EF554D075F}" srcOrd="0" destOrd="0" presId="urn:microsoft.com/office/officeart/2008/layout/LinedList"/>
    <dgm:cxn modelId="{6582B710-F9A2-41A3-9D32-7E16DCF3F023}" srcId="{A918E7C5-D094-4295-9260-185778A144C0}" destId="{90D93BF3-74BC-44CA-B2C6-9EEEE2DADA43}" srcOrd="11" destOrd="0" parTransId="{205A6F8C-B25F-4676-9ADF-2318F6F320DD}" sibTransId="{57D0ECA5-F4B5-46C5-9FDF-5737C0439413}"/>
    <dgm:cxn modelId="{3D24E739-C6B0-4D3C-9685-4FB1E1F0F173}" srcId="{A918E7C5-D094-4295-9260-185778A144C0}" destId="{A6CA3BB7-A259-4B0E-8445-0978C354F8F9}" srcOrd="5" destOrd="0" parTransId="{5D1EA2A2-6235-43D5-AF5A-7C35B61EEC6B}" sibTransId="{C2196849-A9B5-4AF0-A6A9-525F914BF1AA}"/>
    <dgm:cxn modelId="{F7D2ECA8-46E4-41A6-BD61-7C26B6894345}" type="presOf" srcId="{9B0B5A04-4665-43C1-B41A-3478369B931F}" destId="{4079E137-274B-447B-8030-C16B2F532CBB}" srcOrd="0" destOrd="0" presId="urn:microsoft.com/office/officeart/2008/layout/LinedList"/>
    <dgm:cxn modelId="{97821590-F8C1-4A18-9061-DE848F840447}" srcId="{A918E7C5-D094-4295-9260-185778A144C0}" destId="{9142B323-E76F-4DE3-9B73-ECC4FA2AC02D}" srcOrd="4" destOrd="0" parTransId="{3CC85DD5-8862-4808-9431-A0E97C096D7A}" sibTransId="{D8D77B49-CDEB-4582-93BA-8B502AF279D7}"/>
    <dgm:cxn modelId="{59B3C4FB-88AC-49A2-AAC8-5EFEA38FD344}" srcId="{A918E7C5-D094-4295-9260-185778A144C0}" destId="{8E16508D-2274-4E44-817A-37A0A7663557}" srcOrd="10" destOrd="0" parTransId="{9E773601-416B-4E0A-86A7-7E7BC19AD07B}" sibTransId="{FF1F0F44-CEFF-44A8-8BC8-E098FF50B252}"/>
    <dgm:cxn modelId="{578FFB08-3B4D-4AB6-8A8B-28E9E4C5A23F}" type="presOf" srcId="{90D93BF3-74BC-44CA-B2C6-9EEEE2DADA43}" destId="{BD77CD8F-0774-49D9-A555-02B338B8E145}" srcOrd="0" destOrd="0" presId="urn:microsoft.com/office/officeart/2008/layout/LinedList"/>
    <dgm:cxn modelId="{F70E5367-74CF-473B-9455-5160420A9226}" type="presOf" srcId="{CB6AFB64-FD3B-4F90-9C4C-AB153D028588}" destId="{7F82B7A6-3750-4918-B276-803CACD8D79C}" srcOrd="0" destOrd="0" presId="urn:microsoft.com/office/officeart/2008/layout/LinedList"/>
    <dgm:cxn modelId="{1BB8F082-39EA-4C32-9CFC-4BDAD381BB45}" type="presOf" srcId="{86E2E8D2-A732-470A-B7E4-29DF27909068}" destId="{2A420CB3-5E47-44ED-9A59-8618CBF1E4EF}" srcOrd="0" destOrd="0" presId="urn:microsoft.com/office/officeart/2008/layout/LinedList"/>
    <dgm:cxn modelId="{2720D3A9-0BC3-4D54-B957-FF410BEA6C55}" type="presOf" srcId="{44E55BED-07D0-4AF0-95F2-EA22D3C45C66}" destId="{962D18A4-8252-4E37-9DEE-09D67B0C8263}" srcOrd="0" destOrd="0" presId="urn:microsoft.com/office/officeart/2008/layout/LinedList"/>
    <dgm:cxn modelId="{A64BBA97-672A-44C0-AA32-45D45907B746}" type="presParOf" srcId="{A96F4803-E478-4895-8D06-C80F45A22AB4}" destId="{079A1156-BB2B-49EA-98EF-3358A3B4F114}" srcOrd="0" destOrd="0" presId="urn:microsoft.com/office/officeart/2008/layout/LinedList"/>
    <dgm:cxn modelId="{F980DF0D-12EA-4C76-A952-47C5A44FC9AF}" type="presParOf" srcId="{A96F4803-E478-4895-8D06-C80F45A22AB4}" destId="{2A3991C5-6F7E-464F-8C21-B9322F7635B3}" srcOrd="1" destOrd="0" presId="urn:microsoft.com/office/officeart/2008/layout/LinedList"/>
    <dgm:cxn modelId="{492652A6-E13B-4851-98C4-70313F249654}" type="presParOf" srcId="{2A3991C5-6F7E-464F-8C21-B9322F7635B3}" destId="{1B0E0C79-A243-4385-8D63-93D7F70F9E18}" srcOrd="0" destOrd="0" presId="urn:microsoft.com/office/officeart/2008/layout/LinedList"/>
    <dgm:cxn modelId="{4E0CE39E-1878-4E00-84F6-2A0609AC8153}" type="presParOf" srcId="{2A3991C5-6F7E-464F-8C21-B9322F7635B3}" destId="{41C95D4B-706D-4A05-91AB-F1E4AC13876D}" srcOrd="1" destOrd="0" presId="urn:microsoft.com/office/officeart/2008/layout/LinedList"/>
    <dgm:cxn modelId="{031441DF-D3BB-4D7B-9E2D-0B12D3A97BD8}" type="presParOf" srcId="{A96F4803-E478-4895-8D06-C80F45A22AB4}" destId="{F0631081-C492-4DD7-AA97-8442EEEC9895}" srcOrd="2" destOrd="0" presId="urn:microsoft.com/office/officeart/2008/layout/LinedList"/>
    <dgm:cxn modelId="{4AFDC644-28D4-4339-8A6E-7E3D872A541C}" type="presParOf" srcId="{A96F4803-E478-4895-8D06-C80F45A22AB4}" destId="{A8EC4864-4D1E-41D7-86D7-FCE83AF7B48F}" srcOrd="3" destOrd="0" presId="urn:microsoft.com/office/officeart/2008/layout/LinedList"/>
    <dgm:cxn modelId="{001DE854-BFD3-46C3-80DA-D8CB98EA16D5}" type="presParOf" srcId="{A8EC4864-4D1E-41D7-86D7-FCE83AF7B48F}" destId="{5C3957AA-E842-4EC2-B5F3-B23C4709A91D}" srcOrd="0" destOrd="0" presId="urn:microsoft.com/office/officeart/2008/layout/LinedList"/>
    <dgm:cxn modelId="{9EED5ABA-B19B-498C-A7BD-30E5E36B1457}" type="presParOf" srcId="{A8EC4864-4D1E-41D7-86D7-FCE83AF7B48F}" destId="{779D473D-344C-4649-8923-6B2FA64F7210}" srcOrd="1" destOrd="0" presId="urn:microsoft.com/office/officeart/2008/layout/LinedList"/>
    <dgm:cxn modelId="{07082E2D-6685-4F54-B3AF-FD222F14BCA8}" type="presParOf" srcId="{A96F4803-E478-4895-8D06-C80F45A22AB4}" destId="{7B6976E5-6C38-4A5F-A36F-29EA7CE67759}" srcOrd="4" destOrd="0" presId="urn:microsoft.com/office/officeart/2008/layout/LinedList"/>
    <dgm:cxn modelId="{78442034-CDAE-4451-A783-B31810D7FDAB}" type="presParOf" srcId="{A96F4803-E478-4895-8D06-C80F45A22AB4}" destId="{E5BD5DC5-740A-4814-8D56-DF1D5ECD37D9}" srcOrd="5" destOrd="0" presId="urn:microsoft.com/office/officeart/2008/layout/LinedList"/>
    <dgm:cxn modelId="{AE29CCB5-EB9D-4F8B-8749-48A76417688B}" type="presParOf" srcId="{E5BD5DC5-740A-4814-8D56-DF1D5ECD37D9}" destId="{7F82B7A6-3750-4918-B276-803CACD8D79C}" srcOrd="0" destOrd="0" presId="urn:microsoft.com/office/officeart/2008/layout/LinedList"/>
    <dgm:cxn modelId="{204B5D46-92CD-4A80-BB8D-D31E023BDBB2}" type="presParOf" srcId="{E5BD5DC5-740A-4814-8D56-DF1D5ECD37D9}" destId="{05326155-B633-45ED-A012-1570103A99AA}" srcOrd="1" destOrd="0" presId="urn:microsoft.com/office/officeart/2008/layout/LinedList"/>
    <dgm:cxn modelId="{3CB6906D-60EB-4A4D-AB7A-A09C19CB3B54}" type="presParOf" srcId="{A96F4803-E478-4895-8D06-C80F45A22AB4}" destId="{ABA37FC2-7F30-4AB4-AC4B-6701B34F69CD}" srcOrd="6" destOrd="0" presId="urn:microsoft.com/office/officeart/2008/layout/LinedList"/>
    <dgm:cxn modelId="{A8482644-0A25-4A40-BF82-68589EF2ABBD}" type="presParOf" srcId="{A96F4803-E478-4895-8D06-C80F45A22AB4}" destId="{3FF918A8-7BF1-4A58-A94E-B5EDBAAB02BC}" srcOrd="7" destOrd="0" presId="urn:microsoft.com/office/officeart/2008/layout/LinedList"/>
    <dgm:cxn modelId="{D901286C-1A74-4B0F-9A72-7C424A27439E}" type="presParOf" srcId="{3FF918A8-7BF1-4A58-A94E-B5EDBAAB02BC}" destId="{4079E137-274B-447B-8030-C16B2F532CBB}" srcOrd="0" destOrd="0" presId="urn:microsoft.com/office/officeart/2008/layout/LinedList"/>
    <dgm:cxn modelId="{2CA30DCB-C14E-44EB-95FA-D4F7091D2B4B}" type="presParOf" srcId="{3FF918A8-7BF1-4A58-A94E-B5EDBAAB02BC}" destId="{51835702-C3FD-4C80-AABD-2FC4702BC83F}" srcOrd="1" destOrd="0" presId="urn:microsoft.com/office/officeart/2008/layout/LinedList"/>
    <dgm:cxn modelId="{83E358D8-A29E-415D-86B2-F03D84171AFA}" type="presParOf" srcId="{A96F4803-E478-4895-8D06-C80F45A22AB4}" destId="{456F5769-EEFF-4371-BDC6-112E6F5B433D}" srcOrd="8" destOrd="0" presId="urn:microsoft.com/office/officeart/2008/layout/LinedList"/>
    <dgm:cxn modelId="{4E539655-0250-4043-93EF-DB41AD4F8625}" type="presParOf" srcId="{A96F4803-E478-4895-8D06-C80F45A22AB4}" destId="{7841DA3C-9FCB-4DB8-A647-A257C02823D6}" srcOrd="9" destOrd="0" presId="urn:microsoft.com/office/officeart/2008/layout/LinedList"/>
    <dgm:cxn modelId="{4FA63B4F-830C-487B-BB22-9EC210CC1A20}" type="presParOf" srcId="{7841DA3C-9FCB-4DB8-A647-A257C02823D6}" destId="{CD1BCF07-006D-47AA-80C6-9DB46D1C4B50}" srcOrd="0" destOrd="0" presId="urn:microsoft.com/office/officeart/2008/layout/LinedList"/>
    <dgm:cxn modelId="{20B3C20B-A0FD-48CD-9066-4B375E78B773}" type="presParOf" srcId="{7841DA3C-9FCB-4DB8-A647-A257C02823D6}" destId="{92D7628A-F607-4986-941F-9728F83DBDEB}" srcOrd="1" destOrd="0" presId="urn:microsoft.com/office/officeart/2008/layout/LinedList"/>
    <dgm:cxn modelId="{E8AF6859-E476-4612-A91A-A39ADF326042}" type="presParOf" srcId="{A96F4803-E478-4895-8D06-C80F45A22AB4}" destId="{B6BF11AD-D89A-41E2-ACF0-A616C154D41E}" srcOrd="10" destOrd="0" presId="urn:microsoft.com/office/officeart/2008/layout/LinedList"/>
    <dgm:cxn modelId="{0EE2F8BF-B34D-417B-9557-778DCB38BCB6}" type="presParOf" srcId="{A96F4803-E478-4895-8D06-C80F45A22AB4}" destId="{6E008DA8-F0FC-4EF6-B3AD-204414E17C24}" srcOrd="11" destOrd="0" presId="urn:microsoft.com/office/officeart/2008/layout/LinedList"/>
    <dgm:cxn modelId="{C32B622B-968E-4C1B-95F3-6F448DF093B7}" type="presParOf" srcId="{6E008DA8-F0FC-4EF6-B3AD-204414E17C24}" destId="{111A9461-7612-4552-8681-5E0DB15C062F}" srcOrd="0" destOrd="0" presId="urn:microsoft.com/office/officeart/2008/layout/LinedList"/>
    <dgm:cxn modelId="{D848789D-1ADD-4740-BD19-9B5DC5590408}" type="presParOf" srcId="{6E008DA8-F0FC-4EF6-B3AD-204414E17C24}" destId="{391A9561-E013-425F-8B68-5F4EF6E7A89C}" srcOrd="1" destOrd="0" presId="urn:microsoft.com/office/officeart/2008/layout/LinedList"/>
    <dgm:cxn modelId="{5A4F43F4-E0D8-45EB-9FED-56D9CF9CD303}" type="presParOf" srcId="{A96F4803-E478-4895-8D06-C80F45A22AB4}" destId="{727A4CCD-622C-4463-BEE8-E66F6A77A0F3}" srcOrd="12" destOrd="0" presId="urn:microsoft.com/office/officeart/2008/layout/LinedList"/>
    <dgm:cxn modelId="{2F5E4FD4-A06C-4A9D-846F-D3881F8FCCF3}" type="presParOf" srcId="{A96F4803-E478-4895-8D06-C80F45A22AB4}" destId="{D026C1B2-7645-45BA-9CC6-9886319583A3}" srcOrd="13" destOrd="0" presId="urn:microsoft.com/office/officeart/2008/layout/LinedList"/>
    <dgm:cxn modelId="{F09CCD2B-A1DB-458C-A692-F0B51D606B61}" type="presParOf" srcId="{D026C1B2-7645-45BA-9CC6-9886319583A3}" destId="{2A420CB3-5E47-44ED-9A59-8618CBF1E4EF}" srcOrd="0" destOrd="0" presId="urn:microsoft.com/office/officeart/2008/layout/LinedList"/>
    <dgm:cxn modelId="{FE9217D6-C297-47FF-B45C-4169DD538C18}" type="presParOf" srcId="{D026C1B2-7645-45BA-9CC6-9886319583A3}" destId="{A199E759-EAAF-4262-A780-5A552B58CAD4}" srcOrd="1" destOrd="0" presId="urn:microsoft.com/office/officeart/2008/layout/LinedList"/>
    <dgm:cxn modelId="{F43E0532-5393-4BF0-A3DB-F25FBA771958}" type="presParOf" srcId="{A96F4803-E478-4895-8D06-C80F45A22AB4}" destId="{2F6801A1-C4AE-4044-9C7B-0E6FA3A00672}" srcOrd="14" destOrd="0" presId="urn:microsoft.com/office/officeart/2008/layout/LinedList"/>
    <dgm:cxn modelId="{04DBD6E5-C46F-4092-919B-0AB1C0FF6B45}" type="presParOf" srcId="{A96F4803-E478-4895-8D06-C80F45A22AB4}" destId="{252BDF12-7E04-47E0-B7DF-22DA2961E3BA}" srcOrd="15" destOrd="0" presId="urn:microsoft.com/office/officeart/2008/layout/LinedList"/>
    <dgm:cxn modelId="{0C600B94-CD1A-41A7-80C2-503E4488806F}" type="presParOf" srcId="{252BDF12-7E04-47E0-B7DF-22DA2961E3BA}" destId="{58D966D8-2D71-4A02-95CB-1273DB2F2150}" srcOrd="0" destOrd="0" presId="urn:microsoft.com/office/officeart/2008/layout/LinedList"/>
    <dgm:cxn modelId="{7E734335-93C0-454F-B16F-35FD72A2D805}" type="presParOf" srcId="{252BDF12-7E04-47E0-B7DF-22DA2961E3BA}" destId="{034FFDB6-72AE-4DF1-9FFC-475AFC1A82C2}" srcOrd="1" destOrd="0" presId="urn:microsoft.com/office/officeart/2008/layout/LinedList"/>
    <dgm:cxn modelId="{09278147-2FEC-401C-B1D8-EBB1F4ABCF00}" type="presParOf" srcId="{A96F4803-E478-4895-8D06-C80F45A22AB4}" destId="{868A67BC-4A9A-4E05-9E16-F8D8D477F1C8}" srcOrd="16" destOrd="0" presId="urn:microsoft.com/office/officeart/2008/layout/LinedList"/>
    <dgm:cxn modelId="{F1313203-4E08-483E-A7F1-A3EF1CE7640F}" type="presParOf" srcId="{A96F4803-E478-4895-8D06-C80F45A22AB4}" destId="{94FF46A6-BFF1-47EB-90CD-4A46E22F1D16}" srcOrd="17" destOrd="0" presId="urn:microsoft.com/office/officeart/2008/layout/LinedList"/>
    <dgm:cxn modelId="{E98D10F4-2F99-40E1-9BD1-B6BBC785786C}" type="presParOf" srcId="{94FF46A6-BFF1-47EB-90CD-4A46E22F1D16}" destId="{B2C96464-5C3A-4247-AD31-87AC2D289693}" srcOrd="0" destOrd="0" presId="urn:microsoft.com/office/officeart/2008/layout/LinedList"/>
    <dgm:cxn modelId="{75189ECE-A58F-4CC8-81B5-12367E3214DF}" type="presParOf" srcId="{94FF46A6-BFF1-47EB-90CD-4A46E22F1D16}" destId="{54FD8738-755F-4294-BDDF-959A659A768F}" srcOrd="1" destOrd="0" presId="urn:microsoft.com/office/officeart/2008/layout/LinedList"/>
    <dgm:cxn modelId="{EBEAB06A-47E5-4411-804D-A33A1F963BB3}" type="presParOf" srcId="{A96F4803-E478-4895-8D06-C80F45A22AB4}" destId="{5350B063-973C-426B-B04A-9AFD93AEF94A}" srcOrd="18" destOrd="0" presId="urn:microsoft.com/office/officeart/2008/layout/LinedList"/>
    <dgm:cxn modelId="{16417E30-2028-40F7-A3A2-B34D94EC0D17}" type="presParOf" srcId="{A96F4803-E478-4895-8D06-C80F45A22AB4}" destId="{2E3132DF-0FD3-4A55-AA41-A2C157AB883D}" srcOrd="19" destOrd="0" presId="urn:microsoft.com/office/officeart/2008/layout/LinedList"/>
    <dgm:cxn modelId="{A14118B3-09DB-4A0C-A14E-E95FB3AFDD06}" type="presParOf" srcId="{2E3132DF-0FD3-4A55-AA41-A2C157AB883D}" destId="{F326B629-8F9F-4B56-85F6-18446AA764FA}" srcOrd="0" destOrd="0" presId="urn:microsoft.com/office/officeart/2008/layout/LinedList"/>
    <dgm:cxn modelId="{E0F433EE-A581-4258-A6BA-CED5428670E5}" type="presParOf" srcId="{2E3132DF-0FD3-4A55-AA41-A2C157AB883D}" destId="{3B107E8A-9071-4FFE-85DE-1C5C4721BA3E}" srcOrd="1" destOrd="0" presId="urn:microsoft.com/office/officeart/2008/layout/LinedList"/>
    <dgm:cxn modelId="{91EB0F7D-035E-44A6-BDED-4429FEE2EA67}" type="presParOf" srcId="{A96F4803-E478-4895-8D06-C80F45A22AB4}" destId="{4ECA59F3-5C53-4000-81FA-46092B51CECD}" srcOrd="20" destOrd="0" presId="urn:microsoft.com/office/officeart/2008/layout/LinedList"/>
    <dgm:cxn modelId="{CC5B17BB-E1CD-42A0-9719-029155D15C2A}" type="presParOf" srcId="{A96F4803-E478-4895-8D06-C80F45A22AB4}" destId="{74F08C74-184E-435A-A003-D301FA644E81}" srcOrd="21" destOrd="0" presId="urn:microsoft.com/office/officeart/2008/layout/LinedList"/>
    <dgm:cxn modelId="{1BCD2493-4913-4ADD-8386-0142048EB366}" type="presParOf" srcId="{74F08C74-184E-435A-A003-D301FA644E81}" destId="{3769357C-D327-4347-B22D-18EF554D075F}" srcOrd="0" destOrd="0" presId="urn:microsoft.com/office/officeart/2008/layout/LinedList"/>
    <dgm:cxn modelId="{E3B3C138-33C1-4B8D-B71D-A1CE9CDD80C6}" type="presParOf" srcId="{74F08C74-184E-435A-A003-D301FA644E81}" destId="{76B4D5CF-C048-4DC3-85A2-DA416EF12245}" srcOrd="1" destOrd="0" presId="urn:microsoft.com/office/officeart/2008/layout/LinedList"/>
    <dgm:cxn modelId="{CC6BC994-4AC3-436D-A325-33B7D76E0BF9}" type="presParOf" srcId="{A96F4803-E478-4895-8D06-C80F45A22AB4}" destId="{DB66981E-709A-4751-960B-9E734519ED7E}" srcOrd="22" destOrd="0" presId="urn:microsoft.com/office/officeart/2008/layout/LinedList"/>
    <dgm:cxn modelId="{86904F4F-F4F5-4243-B24F-5BCDD48B4A98}" type="presParOf" srcId="{A96F4803-E478-4895-8D06-C80F45A22AB4}" destId="{67DD12AE-459A-40A2-9B65-09DB2A9A490F}" srcOrd="23" destOrd="0" presId="urn:microsoft.com/office/officeart/2008/layout/LinedList"/>
    <dgm:cxn modelId="{21A8D915-03AA-4DC6-A068-6D23C3BEF645}" type="presParOf" srcId="{67DD12AE-459A-40A2-9B65-09DB2A9A490F}" destId="{BD77CD8F-0774-49D9-A555-02B338B8E145}" srcOrd="0" destOrd="0" presId="urn:microsoft.com/office/officeart/2008/layout/LinedList"/>
    <dgm:cxn modelId="{07E09CC4-9418-4C13-96B5-C4A95D680CAE}" type="presParOf" srcId="{67DD12AE-459A-40A2-9B65-09DB2A9A490F}" destId="{64ECEF5B-36FC-44B1-ABBA-E4868111E0DF}" srcOrd="1" destOrd="0" presId="urn:microsoft.com/office/officeart/2008/layout/LinedList"/>
    <dgm:cxn modelId="{9138A357-34D5-4000-A0C2-585CBBE9CE45}" type="presParOf" srcId="{A96F4803-E478-4895-8D06-C80F45A22AB4}" destId="{37346CD4-5889-4661-9C9A-9659104505F9}" srcOrd="24" destOrd="0" presId="urn:microsoft.com/office/officeart/2008/layout/LinedList"/>
    <dgm:cxn modelId="{FA69DFBC-7CAC-4EC6-B6EF-CAEDF75D23E4}" type="presParOf" srcId="{A96F4803-E478-4895-8D06-C80F45A22AB4}" destId="{BC71A9F0-8907-46C8-B5A2-DE1411F38C57}" srcOrd="25" destOrd="0" presId="urn:microsoft.com/office/officeart/2008/layout/LinedList"/>
    <dgm:cxn modelId="{81DA545A-F3AC-47D9-B9A6-A38CEDDC48BB}" type="presParOf" srcId="{BC71A9F0-8907-46C8-B5A2-DE1411F38C57}" destId="{962D18A4-8252-4E37-9DEE-09D67B0C8263}" srcOrd="0" destOrd="0" presId="urn:microsoft.com/office/officeart/2008/layout/LinedList"/>
    <dgm:cxn modelId="{5F6A112A-939E-49D9-9A7C-3E21004114C7}" type="presParOf" srcId="{BC71A9F0-8907-46C8-B5A2-DE1411F38C57}" destId="{E3370948-385A-47AB-BA93-8E14A4658E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22F307-3376-418F-B370-7E30C171D252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273280D-A820-4CC9-8CC7-92F65A44A2C7}">
      <dgm:prSet phldrT="[Текст]"/>
      <dgm:spPr/>
      <dgm:t>
        <a:bodyPr/>
        <a:lstStyle/>
        <a:p>
          <a:r>
            <a:rPr lang="ru-RU" dirty="0" smtClean="0"/>
            <a:t>ФИО, сведения о документе, удостоверяющем личность субъекта персональных данных или его представителя</a:t>
          </a:r>
          <a:endParaRPr lang="ru-RU" dirty="0"/>
        </a:p>
      </dgm:t>
    </dgm:pt>
    <dgm:pt modelId="{BBBF3AA1-1BD1-4F45-B953-3EF731316E7A}" type="parTrans" cxnId="{36EB9505-4115-4D80-B63B-1C91BA7E0BF5}">
      <dgm:prSet/>
      <dgm:spPr/>
      <dgm:t>
        <a:bodyPr/>
        <a:lstStyle/>
        <a:p>
          <a:endParaRPr lang="ru-RU"/>
        </a:p>
      </dgm:t>
    </dgm:pt>
    <dgm:pt modelId="{7221FF84-6AAF-4625-97D4-BBF114F3F414}" type="sibTrans" cxnId="{36EB9505-4115-4D80-B63B-1C91BA7E0BF5}">
      <dgm:prSet/>
      <dgm:spPr/>
      <dgm:t>
        <a:bodyPr/>
        <a:lstStyle/>
        <a:p>
          <a:endParaRPr lang="ru-RU"/>
        </a:p>
      </dgm:t>
    </dgm:pt>
    <dgm:pt modelId="{56DDD6A8-0511-485D-A4FD-0DD774465CF0}">
      <dgm:prSet phldrT="[Текст]"/>
      <dgm:spPr/>
      <dgm:t>
        <a:bodyPr/>
        <a:lstStyle/>
        <a:p>
          <a:r>
            <a:rPr lang="ru-RU" dirty="0" smtClean="0"/>
            <a:t>Наименование или ФИО, адрес оператора обработки персональных данных</a:t>
          </a:r>
          <a:endParaRPr lang="ru-RU" dirty="0"/>
        </a:p>
      </dgm:t>
    </dgm:pt>
    <dgm:pt modelId="{520587FB-1BFF-46D7-AF3E-59D7DA4D7A05}" type="parTrans" cxnId="{3C7E1E3D-51C0-4232-9A44-95314770B22F}">
      <dgm:prSet/>
      <dgm:spPr/>
      <dgm:t>
        <a:bodyPr/>
        <a:lstStyle/>
        <a:p>
          <a:endParaRPr lang="ru-RU"/>
        </a:p>
      </dgm:t>
    </dgm:pt>
    <dgm:pt modelId="{B07CDBF8-258D-4B4C-9B69-4462D2488857}" type="sibTrans" cxnId="{3C7E1E3D-51C0-4232-9A44-95314770B22F}">
      <dgm:prSet/>
      <dgm:spPr/>
      <dgm:t>
        <a:bodyPr/>
        <a:lstStyle/>
        <a:p>
          <a:endParaRPr lang="ru-RU"/>
        </a:p>
      </dgm:t>
    </dgm:pt>
    <dgm:pt modelId="{BC850B07-7834-4737-AAF4-71D87D5EF11F}">
      <dgm:prSet phldrT="[Текст]"/>
      <dgm:spPr/>
      <dgm:t>
        <a:bodyPr/>
        <a:lstStyle/>
        <a:p>
          <a:r>
            <a:rPr lang="ru-RU" dirty="0" smtClean="0"/>
            <a:t>Цель обработки персональных данных</a:t>
          </a:r>
          <a:endParaRPr lang="ru-RU" dirty="0"/>
        </a:p>
      </dgm:t>
    </dgm:pt>
    <dgm:pt modelId="{AC86A811-8D16-4864-BEEA-92394EC06E9A}" type="parTrans" cxnId="{F20EE3F9-7752-4E21-AF81-873E21EC306E}">
      <dgm:prSet/>
      <dgm:spPr/>
      <dgm:t>
        <a:bodyPr/>
        <a:lstStyle/>
        <a:p>
          <a:endParaRPr lang="ru-RU"/>
        </a:p>
      </dgm:t>
    </dgm:pt>
    <dgm:pt modelId="{2C507BAF-19F4-485B-AA05-405B05E9F74B}" type="sibTrans" cxnId="{F20EE3F9-7752-4E21-AF81-873E21EC306E}">
      <dgm:prSet/>
      <dgm:spPr/>
      <dgm:t>
        <a:bodyPr/>
        <a:lstStyle/>
        <a:p>
          <a:endParaRPr lang="ru-RU"/>
        </a:p>
      </dgm:t>
    </dgm:pt>
    <dgm:pt modelId="{0208EAA4-0763-48B4-BB4F-E81D8D3728A1}">
      <dgm:prSet phldrT="[Текст]"/>
      <dgm:spPr/>
      <dgm:t>
        <a:bodyPr/>
        <a:lstStyle/>
        <a:p>
          <a:r>
            <a:rPr lang="ru-RU" dirty="0" smtClean="0"/>
            <a:t>Перечень обрабатываемых персональных данных</a:t>
          </a:r>
          <a:endParaRPr lang="ru-RU" dirty="0"/>
        </a:p>
      </dgm:t>
    </dgm:pt>
    <dgm:pt modelId="{845EFEFA-9F7C-4A2C-AE40-C9DF371F1F84}" type="parTrans" cxnId="{B85CDB9A-A878-4E8C-A503-4AC8CB237C96}">
      <dgm:prSet/>
      <dgm:spPr/>
    </dgm:pt>
    <dgm:pt modelId="{1E2E1675-E41A-4ED2-8D57-C769A9C0767C}" type="sibTrans" cxnId="{B85CDB9A-A878-4E8C-A503-4AC8CB237C96}">
      <dgm:prSet/>
      <dgm:spPr/>
    </dgm:pt>
    <dgm:pt modelId="{74F2D098-563E-4A6F-85F5-3F3D6469F605}">
      <dgm:prSet phldrT="[Текст]"/>
      <dgm:spPr/>
      <dgm:t>
        <a:bodyPr/>
        <a:lstStyle/>
        <a:p>
          <a:r>
            <a:rPr lang="ru-RU" dirty="0" smtClean="0"/>
            <a:t>Перечень действий с персональными данными</a:t>
          </a:r>
          <a:endParaRPr lang="ru-RU" dirty="0"/>
        </a:p>
      </dgm:t>
    </dgm:pt>
    <dgm:pt modelId="{6414E6E4-08D3-45A7-9A79-0599B25C9E47}" type="parTrans" cxnId="{8C9BE491-4E14-4978-8B77-5488D60D39AF}">
      <dgm:prSet/>
      <dgm:spPr/>
    </dgm:pt>
    <dgm:pt modelId="{363A3B08-3846-424E-AADC-2A7D2E5BD101}" type="sibTrans" cxnId="{8C9BE491-4E14-4978-8B77-5488D60D39AF}">
      <dgm:prSet/>
      <dgm:spPr/>
    </dgm:pt>
    <dgm:pt modelId="{FF39AA53-6B86-4A79-8F59-3DFFA48FF472}">
      <dgm:prSet phldrT="[Текст]"/>
      <dgm:spPr/>
      <dgm:t>
        <a:bodyPr/>
        <a:lstStyle/>
        <a:p>
          <a:r>
            <a:rPr lang="ru-RU" dirty="0" smtClean="0"/>
            <a:t>Срок действия согласия на обработку персональных данных</a:t>
          </a:r>
          <a:endParaRPr lang="ru-RU" dirty="0"/>
        </a:p>
      </dgm:t>
    </dgm:pt>
    <dgm:pt modelId="{D4E66463-AB02-4507-BBE6-FF29413359BA}" type="parTrans" cxnId="{2A3E7259-3026-4AFC-BBAE-9DB0AC14354D}">
      <dgm:prSet/>
      <dgm:spPr/>
    </dgm:pt>
    <dgm:pt modelId="{FE3A1AF2-3441-44E2-8537-547A7B1CA6F1}" type="sibTrans" cxnId="{2A3E7259-3026-4AFC-BBAE-9DB0AC14354D}">
      <dgm:prSet/>
      <dgm:spPr/>
    </dgm:pt>
    <dgm:pt modelId="{E64D4F5D-FD8C-4F75-B2C4-FB9F92A7B56C}">
      <dgm:prSet phldrT="[Текст]"/>
      <dgm:spPr/>
      <dgm:t>
        <a:bodyPr/>
        <a:lstStyle/>
        <a:p>
          <a:r>
            <a:rPr lang="ru-RU" dirty="0" smtClean="0"/>
            <a:t>Подпись субъекта персональных данных</a:t>
          </a:r>
          <a:endParaRPr lang="ru-RU" dirty="0"/>
        </a:p>
      </dgm:t>
    </dgm:pt>
    <dgm:pt modelId="{5ED25302-0C88-4CF2-B9C1-25247C2E958E}" type="parTrans" cxnId="{B7A62D74-906C-4443-88A7-B5F1CB92EB3E}">
      <dgm:prSet/>
      <dgm:spPr/>
    </dgm:pt>
    <dgm:pt modelId="{65FDEA16-E37C-4DC2-9735-7E945465FD11}" type="sibTrans" cxnId="{B7A62D74-906C-4443-88A7-B5F1CB92EB3E}">
      <dgm:prSet/>
      <dgm:spPr/>
    </dgm:pt>
    <dgm:pt modelId="{4E277D9D-A428-4EC3-A22B-2523DC5DF96E}" type="pres">
      <dgm:prSet presAssocID="{7822F307-3376-418F-B370-7E30C171D252}" presName="Name0" presStyleCnt="0">
        <dgm:presLayoutVars>
          <dgm:chMax val="7"/>
          <dgm:chPref val="7"/>
          <dgm:dir/>
        </dgm:presLayoutVars>
      </dgm:prSet>
      <dgm:spPr/>
    </dgm:pt>
    <dgm:pt modelId="{0E2686E4-EF83-4BEB-852B-D6D4524BAC3D}" type="pres">
      <dgm:prSet presAssocID="{7822F307-3376-418F-B370-7E30C171D252}" presName="Name1" presStyleCnt="0"/>
      <dgm:spPr/>
    </dgm:pt>
    <dgm:pt modelId="{B73EBA51-B289-49A8-9D58-2EC828178842}" type="pres">
      <dgm:prSet presAssocID="{7822F307-3376-418F-B370-7E30C171D252}" presName="cycle" presStyleCnt="0"/>
      <dgm:spPr/>
    </dgm:pt>
    <dgm:pt modelId="{4855AFB4-C46F-4379-85E9-18F49093F3D2}" type="pres">
      <dgm:prSet presAssocID="{7822F307-3376-418F-B370-7E30C171D252}" presName="srcNode" presStyleLbl="node1" presStyleIdx="0" presStyleCnt="7"/>
      <dgm:spPr/>
    </dgm:pt>
    <dgm:pt modelId="{7AAEA5FD-4B55-4B65-A575-B58B7BD911FE}" type="pres">
      <dgm:prSet presAssocID="{7822F307-3376-418F-B370-7E30C171D252}" presName="conn" presStyleLbl="parChTrans1D2" presStyleIdx="0" presStyleCnt="1"/>
      <dgm:spPr/>
    </dgm:pt>
    <dgm:pt modelId="{7D0783B7-DFD4-4A30-ABC0-1A5E53CA0AC7}" type="pres">
      <dgm:prSet presAssocID="{7822F307-3376-418F-B370-7E30C171D252}" presName="extraNode" presStyleLbl="node1" presStyleIdx="0" presStyleCnt="7"/>
      <dgm:spPr/>
    </dgm:pt>
    <dgm:pt modelId="{EC691FD7-7F55-4924-9574-6166612C32B0}" type="pres">
      <dgm:prSet presAssocID="{7822F307-3376-418F-B370-7E30C171D252}" presName="dstNode" presStyleLbl="node1" presStyleIdx="0" presStyleCnt="7"/>
      <dgm:spPr/>
    </dgm:pt>
    <dgm:pt modelId="{1F18BACE-8391-447B-A1B5-F34FF1A2E476}" type="pres">
      <dgm:prSet presAssocID="{0273280D-A820-4CC9-8CC7-92F65A44A2C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D24FF-68C1-48A9-BC7C-5D20F114D661}" type="pres">
      <dgm:prSet presAssocID="{0273280D-A820-4CC9-8CC7-92F65A44A2C7}" presName="accent_1" presStyleCnt="0"/>
      <dgm:spPr/>
    </dgm:pt>
    <dgm:pt modelId="{43E66084-97FB-466C-A583-5F7F7CFCD0CF}" type="pres">
      <dgm:prSet presAssocID="{0273280D-A820-4CC9-8CC7-92F65A44A2C7}" presName="accentRepeatNode" presStyleLbl="solidFgAcc1" presStyleIdx="0" presStyleCnt="7"/>
      <dgm:spPr/>
    </dgm:pt>
    <dgm:pt modelId="{A8682CB1-4B72-4757-855E-9268ABB8D635}" type="pres">
      <dgm:prSet presAssocID="{56DDD6A8-0511-485D-A4FD-0DD774465CF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3AEE6-6F6F-4A2B-92DA-6CF996469283}" type="pres">
      <dgm:prSet presAssocID="{56DDD6A8-0511-485D-A4FD-0DD774465CF0}" presName="accent_2" presStyleCnt="0"/>
      <dgm:spPr/>
    </dgm:pt>
    <dgm:pt modelId="{832459E6-D8AE-4239-8D18-4AB915A9D7D5}" type="pres">
      <dgm:prSet presAssocID="{56DDD6A8-0511-485D-A4FD-0DD774465CF0}" presName="accentRepeatNode" presStyleLbl="solidFgAcc1" presStyleIdx="1" presStyleCnt="7"/>
      <dgm:spPr/>
    </dgm:pt>
    <dgm:pt modelId="{83B92BC6-AC2F-4598-82B8-032CFB94BD89}" type="pres">
      <dgm:prSet presAssocID="{BC850B07-7834-4737-AAF4-71D87D5EF11F}" presName="text_3" presStyleLbl="node1" presStyleIdx="2" presStyleCnt="7">
        <dgm:presLayoutVars>
          <dgm:bulletEnabled val="1"/>
        </dgm:presLayoutVars>
      </dgm:prSet>
      <dgm:spPr/>
    </dgm:pt>
    <dgm:pt modelId="{D0EDA651-92B4-4394-9DD1-F2A4D526D4DF}" type="pres">
      <dgm:prSet presAssocID="{BC850B07-7834-4737-AAF4-71D87D5EF11F}" presName="accent_3" presStyleCnt="0"/>
      <dgm:spPr/>
    </dgm:pt>
    <dgm:pt modelId="{9FE05E83-BA81-46A9-9402-C325E9D51101}" type="pres">
      <dgm:prSet presAssocID="{BC850B07-7834-4737-AAF4-71D87D5EF11F}" presName="accentRepeatNode" presStyleLbl="solidFgAcc1" presStyleIdx="2" presStyleCnt="7"/>
      <dgm:spPr/>
    </dgm:pt>
    <dgm:pt modelId="{2B9DEE35-5538-450C-88F2-24C5BB64821F}" type="pres">
      <dgm:prSet presAssocID="{0208EAA4-0763-48B4-BB4F-E81D8D3728A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72FB2-CD49-43B9-9F63-278EF2A5046A}" type="pres">
      <dgm:prSet presAssocID="{0208EAA4-0763-48B4-BB4F-E81D8D3728A1}" presName="accent_4" presStyleCnt="0"/>
      <dgm:spPr/>
    </dgm:pt>
    <dgm:pt modelId="{4E4846B5-9FCF-4C0F-BBDB-98C0D314A033}" type="pres">
      <dgm:prSet presAssocID="{0208EAA4-0763-48B4-BB4F-E81D8D3728A1}" presName="accentRepeatNode" presStyleLbl="solidFgAcc1" presStyleIdx="3" presStyleCnt="7"/>
      <dgm:spPr/>
    </dgm:pt>
    <dgm:pt modelId="{6FFD0470-FCE0-41B2-9A8F-FEA5DC0DC034}" type="pres">
      <dgm:prSet presAssocID="{74F2D098-563E-4A6F-85F5-3F3D6469F60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D90BB-4E7D-4969-996D-E7EA583F6FF9}" type="pres">
      <dgm:prSet presAssocID="{74F2D098-563E-4A6F-85F5-3F3D6469F605}" presName="accent_5" presStyleCnt="0"/>
      <dgm:spPr/>
    </dgm:pt>
    <dgm:pt modelId="{ADFB1F36-97C3-48A0-88BB-03AC929A64F5}" type="pres">
      <dgm:prSet presAssocID="{74F2D098-563E-4A6F-85F5-3F3D6469F605}" presName="accentRepeatNode" presStyleLbl="solidFgAcc1" presStyleIdx="4" presStyleCnt="7"/>
      <dgm:spPr/>
    </dgm:pt>
    <dgm:pt modelId="{F0C2DCD2-B12D-427F-866E-298EF28D94D7}" type="pres">
      <dgm:prSet presAssocID="{FF39AA53-6B86-4A79-8F59-3DFFA48FF47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8B95E-D801-4702-A135-0B321E056A37}" type="pres">
      <dgm:prSet presAssocID="{FF39AA53-6B86-4A79-8F59-3DFFA48FF472}" presName="accent_6" presStyleCnt="0"/>
      <dgm:spPr/>
    </dgm:pt>
    <dgm:pt modelId="{DCC4F5D1-BE81-45A1-BFE1-8BA69BB0BA9E}" type="pres">
      <dgm:prSet presAssocID="{FF39AA53-6B86-4A79-8F59-3DFFA48FF472}" presName="accentRepeatNode" presStyleLbl="solidFgAcc1" presStyleIdx="5" presStyleCnt="7"/>
      <dgm:spPr/>
    </dgm:pt>
    <dgm:pt modelId="{31E02CFD-5D3C-4B64-9297-B2FBC34BD69D}" type="pres">
      <dgm:prSet presAssocID="{E64D4F5D-FD8C-4F75-B2C4-FB9F92A7B56C}" presName="text_7" presStyleLbl="node1" presStyleIdx="6" presStyleCnt="7">
        <dgm:presLayoutVars>
          <dgm:bulletEnabled val="1"/>
        </dgm:presLayoutVars>
      </dgm:prSet>
      <dgm:spPr/>
    </dgm:pt>
    <dgm:pt modelId="{29F28606-C50E-4415-8761-7D97BB92F49A}" type="pres">
      <dgm:prSet presAssocID="{E64D4F5D-FD8C-4F75-B2C4-FB9F92A7B56C}" presName="accent_7" presStyleCnt="0"/>
      <dgm:spPr/>
    </dgm:pt>
    <dgm:pt modelId="{559A0156-779A-4B4A-A91A-53BDE8482AA4}" type="pres">
      <dgm:prSet presAssocID="{E64D4F5D-FD8C-4F75-B2C4-FB9F92A7B56C}" presName="accentRepeatNode" presStyleLbl="solidFgAcc1" presStyleIdx="6" presStyleCnt="7"/>
      <dgm:spPr/>
    </dgm:pt>
  </dgm:ptLst>
  <dgm:cxnLst>
    <dgm:cxn modelId="{03E057A0-A171-4C72-989E-5E0467E27C6A}" type="presOf" srcId="{BC850B07-7834-4737-AAF4-71D87D5EF11F}" destId="{83B92BC6-AC2F-4598-82B8-032CFB94BD89}" srcOrd="0" destOrd="0" presId="urn:microsoft.com/office/officeart/2008/layout/VerticalCurvedList"/>
    <dgm:cxn modelId="{3C7E1E3D-51C0-4232-9A44-95314770B22F}" srcId="{7822F307-3376-418F-B370-7E30C171D252}" destId="{56DDD6A8-0511-485D-A4FD-0DD774465CF0}" srcOrd="1" destOrd="0" parTransId="{520587FB-1BFF-46D7-AF3E-59D7DA4D7A05}" sibTransId="{B07CDBF8-258D-4B4C-9B69-4462D2488857}"/>
    <dgm:cxn modelId="{AFE9C5A2-AB84-4344-9D21-4D411A520829}" type="presOf" srcId="{7221FF84-6AAF-4625-97D4-BBF114F3F414}" destId="{7AAEA5FD-4B55-4B65-A575-B58B7BD911FE}" srcOrd="0" destOrd="0" presId="urn:microsoft.com/office/officeart/2008/layout/VerticalCurvedList"/>
    <dgm:cxn modelId="{8C9BE491-4E14-4978-8B77-5488D60D39AF}" srcId="{7822F307-3376-418F-B370-7E30C171D252}" destId="{74F2D098-563E-4A6F-85F5-3F3D6469F605}" srcOrd="4" destOrd="0" parTransId="{6414E6E4-08D3-45A7-9A79-0599B25C9E47}" sibTransId="{363A3B08-3846-424E-AADC-2A7D2E5BD101}"/>
    <dgm:cxn modelId="{43E57D78-B89E-4D23-9422-75ADF509DAE4}" type="presOf" srcId="{56DDD6A8-0511-485D-A4FD-0DD774465CF0}" destId="{A8682CB1-4B72-4757-855E-9268ABB8D635}" srcOrd="0" destOrd="0" presId="urn:microsoft.com/office/officeart/2008/layout/VerticalCurvedList"/>
    <dgm:cxn modelId="{36EB9505-4115-4D80-B63B-1C91BA7E0BF5}" srcId="{7822F307-3376-418F-B370-7E30C171D252}" destId="{0273280D-A820-4CC9-8CC7-92F65A44A2C7}" srcOrd="0" destOrd="0" parTransId="{BBBF3AA1-1BD1-4F45-B953-3EF731316E7A}" sibTransId="{7221FF84-6AAF-4625-97D4-BBF114F3F414}"/>
    <dgm:cxn modelId="{AC212FD3-FB26-4249-B926-ACF02A724D4F}" type="presOf" srcId="{0273280D-A820-4CC9-8CC7-92F65A44A2C7}" destId="{1F18BACE-8391-447B-A1B5-F34FF1A2E476}" srcOrd="0" destOrd="0" presId="urn:microsoft.com/office/officeart/2008/layout/VerticalCurvedList"/>
    <dgm:cxn modelId="{954CB812-9AF0-42AC-B163-F3BBE83BFE9A}" type="presOf" srcId="{0208EAA4-0763-48B4-BB4F-E81D8D3728A1}" destId="{2B9DEE35-5538-450C-88F2-24C5BB64821F}" srcOrd="0" destOrd="0" presId="urn:microsoft.com/office/officeart/2008/layout/VerticalCurvedList"/>
    <dgm:cxn modelId="{B7A62D74-906C-4443-88A7-B5F1CB92EB3E}" srcId="{7822F307-3376-418F-B370-7E30C171D252}" destId="{E64D4F5D-FD8C-4F75-B2C4-FB9F92A7B56C}" srcOrd="6" destOrd="0" parTransId="{5ED25302-0C88-4CF2-B9C1-25247C2E958E}" sibTransId="{65FDEA16-E37C-4DC2-9735-7E945465FD11}"/>
    <dgm:cxn modelId="{B85CDB9A-A878-4E8C-A503-4AC8CB237C96}" srcId="{7822F307-3376-418F-B370-7E30C171D252}" destId="{0208EAA4-0763-48B4-BB4F-E81D8D3728A1}" srcOrd="3" destOrd="0" parTransId="{845EFEFA-9F7C-4A2C-AE40-C9DF371F1F84}" sibTransId="{1E2E1675-E41A-4ED2-8D57-C769A9C0767C}"/>
    <dgm:cxn modelId="{2A3E7259-3026-4AFC-BBAE-9DB0AC14354D}" srcId="{7822F307-3376-418F-B370-7E30C171D252}" destId="{FF39AA53-6B86-4A79-8F59-3DFFA48FF472}" srcOrd="5" destOrd="0" parTransId="{D4E66463-AB02-4507-BBE6-FF29413359BA}" sibTransId="{FE3A1AF2-3441-44E2-8537-547A7B1CA6F1}"/>
    <dgm:cxn modelId="{2EAC394C-947D-44DD-81CC-6EA4B346388D}" type="presOf" srcId="{FF39AA53-6B86-4A79-8F59-3DFFA48FF472}" destId="{F0C2DCD2-B12D-427F-866E-298EF28D94D7}" srcOrd="0" destOrd="0" presId="urn:microsoft.com/office/officeart/2008/layout/VerticalCurvedList"/>
    <dgm:cxn modelId="{088444BB-7824-4269-B04C-373997E2A6A0}" type="presOf" srcId="{E64D4F5D-FD8C-4F75-B2C4-FB9F92A7B56C}" destId="{31E02CFD-5D3C-4B64-9297-B2FBC34BD69D}" srcOrd="0" destOrd="0" presId="urn:microsoft.com/office/officeart/2008/layout/VerticalCurvedList"/>
    <dgm:cxn modelId="{BDC898D2-F6D1-4C00-BE0B-D0382BDB65A1}" type="presOf" srcId="{74F2D098-563E-4A6F-85F5-3F3D6469F605}" destId="{6FFD0470-FCE0-41B2-9A8F-FEA5DC0DC034}" srcOrd="0" destOrd="0" presId="urn:microsoft.com/office/officeart/2008/layout/VerticalCurvedList"/>
    <dgm:cxn modelId="{DBF77C51-0754-49DA-A283-6B85203115CB}" type="presOf" srcId="{7822F307-3376-418F-B370-7E30C171D252}" destId="{4E277D9D-A428-4EC3-A22B-2523DC5DF96E}" srcOrd="0" destOrd="0" presId="urn:microsoft.com/office/officeart/2008/layout/VerticalCurvedList"/>
    <dgm:cxn modelId="{F20EE3F9-7752-4E21-AF81-873E21EC306E}" srcId="{7822F307-3376-418F-B370-7E30C171D252}" destId="{BC850B07-7834-4737-AAF4-71D87D5EF11F}" srcOrd="2" destOrd="0" parTransId="{AC86A811-8D16-4864-BEEA-92394EC06E9A}" sibTransId="{2C507BAF-19F4-485B-AA05-405B05E9F74B}"/>
    <dgm:cxn modelId="{D8CD7441-8CE3-4E12-9962-DED9D1F5E27A}" type="presParOf" srcId="{4E277D9D-A428-4EC3-A22B-2523DC5DF96E}" destId="{0E2686E4-EF83-4BEB-852B-D6D4524BAC3D}" srcOrd="0" destOrd="0" presId="urn:microsoft.com/office/officeart/2008/layout/VerticalCurvedList"/>
    <dgm:cxn modelId="{C70AF8FD-2E8F-461E-9E9F-7449CEDBCB34}" type="presParOf" srcId="{0E2686E4-EF83-4BEB-852B-D6D4524BAC3D}" destId="{B73EBA51-B289-49A8-9D58-2EC828178842}" srcOrd="0" destOrd="0" presId="urn:microsoft.com/office/officeart/2008/layout/VerticalCurvedList"/>
    <dgm:cxn modelId="{EA68DD1F-5EDC-45A2-B8CB-5968FBDF3D11}" type="presParOf" srcId="{B73EBA51-B289-49A8-9D58-2EC828178842}" destId="{4855AFB4-C46F-4379-85E9-18F49093F3D2}" srcOrd="0" destOrd="0" presId="urn:microsoft.com/office/officeart/2008/layout/VerticalCurvedList"/>
    <dgm:cxn modelId="{1B36F1C2-933C-4159-899B-5C21AFE41C5A}" type="presParOf" srcId="{B73EBA51-B289-49A8-9D58-2EC828178842}" destId="{7AAEA5FD-4B55-4B65-A575-B58B7BD911FE}" srcOrd="1" destOrd="0" presId="urn:microsoft.com/office/officeart/2008/layout/VerticalCurvedList"/>
    <dgm:cxn modelId="{41B50FF3-6AF9-4F65-8307-3076EA1E3032}" type="presParOf" srcId="{B73EBA51-B289-49A8-9D58-2EC828178842}" destId="{7D0783B7-DFD4-4A30-ABC0-1A5E53CA0AC7}" srcOrd="2" destOrd="0" presId="urn:microsoft.com/office/officeart/2008/layout/VerticalCurvedList"/>
    <dgm:cxn modelId="{F7D31E4F-DB30-4BE0-ABFE-A31D064BD1F9}" type="presParOf" srcId="{B73EBA51-B289-49A8-9D58-2EC828178842}" destId="{EC691FD7-7F55-4924-9574-6166612C32B0}" srcOrd="3" destOrd="0" presId="urn:microsoft.com/office/officeart/2008/layout/VerticalCurvedList"/>
    <dgm:cxn modelId="{EF25A62C-551A-4FAE-BDF2-1F512D92BBA2}" type="presParOf" srcId="{0E2686E4-EF83-4BEB-852B-D6D4524BAC3D}" destId="{1F18BACE-8391-447B-A1B5-F34FF1A2E476}" srcOrd="1" destOrd="0" presId="urn:microsoft.com/office/officeart/2008/layout/VerticalCurvedList"/>
    <dgm:cxn modelId="{276FBE3C-08D8-4CBC-87F4-C9AA01945A1B}" type="presParOf" srcId="{0E2686E4-EF83-4BEB-852B-D6D4524BAC3D}" destId="{A6FD24FF-68C1-48A9-BC7C-5D20F114D661}" srcOrd="2" destOrd="0" presId="urn:microsoft.com/office/officeart/2008/layout/VerticalCurvedList"/>
    <dgm:cxn modelId="{D7C27A9E-79A3-4C39-B4E2-B792AB47930A}" type="presParOf" srcId="{A6FD24FF-68C1-48A9-BC7C-5D20F114D661}" destId="{43E66084-97FB-466C-A583-5F7F7CFCD0CF}" srcOrd="0" destOrd="0" presId="urn:microsoft.com/office/officeart/2008/layout/VerticalCurvedList"/>
    <dgm:cxn modelId="{21086484-FB26-4F86-AD0E-AE04F956B569}" type="presParOf" srcId="{0E2686E4-EF83-4BEB-852B-D6D4524BAC3D}" destId="{A8682CB1-4B72-4757-855E-9268ABB8D635}" srcOrd="3" destOrd="0" presId="urn:microsoft.com/office/officeart/2008/layout/VerticalCurvedList"/>
    <dgm:cxn modelId="{53C55160-9012-40E9-AFD0-E811A4756C73}" type="presParOf" srcId="{0E2686E4-EF83-4BEB-852B-D6D4524BAC3D}" destId="{6B33AEE6-6F6F-4A2B-92DA-6CF996469283}" srcOrd="4" destOrd="0" presId="urn:microsoft.com/office/officeart/2008/layout/VerticalCurvedList"/>
    <dgm:cxn modelId="{E323A90E-6DF5-45A0-9A3D-17FFE4E2340F}" type="presParOf" srcId="{6B33AEE6-6F6F-4A2B-92DA-6CF996469283}" destId="{832459E6-D8AE-4239-8D18-4AB915A9D7D5}" srcOrd="0" destOrd="0" presId="urn:microsoft.com/office/officeart/2008/layout/VerticalCurvedList"/>
    <dgm:cxn modelId="{6032EAE0-1010-410F-8833-27F5FB846487}" type="presParOf" srcId="{0E2686E4-EF83-4BEB-852B-D6D4524BAC3D}" destId="{83B92BC6-AC2F-4598-82B8-032CFB94BD89}" srcOrd="5" destOrd="0" presId="urn:microsoft.com/office/officeart/2008/layout/VerticalCurvedList"/>
    <dgm:cxn modelId="{2B54F5DA-EC72-49D4-9DFA-80E1DD50DC16}" type="presParOf" srcId="{0E2686E4-EF83-4BEB-852B-D6D4524BAC3D}" destId="{D0EDA651-92B4-4394-9DD1-F2A4D526D4DF}" srcOrd="6" destOrd="0" presId="urn:microsoft.com/office/officeart/2008/layout/VerticalCurvedList"/>
    <dgm:cxn modelId="{30E6E00E-3E1A-4B16-A7BE-DA8AFEECC210}" type="presParOf" srcId="{D0EDA651-92B4-4394-9DD1-F2A4D526D4DF}" destId="{9FE05E83-BA81-46A9-9402-C325E9D51101}" srcOrd="0" destOrd="0" presId="urn:microsoft.com/office/officeart/2008/layout/VerticalCurvedList"/>
    <dgm:cxn modelId="{2F36BFB7-51D2-4A56-B0F8-EAF9419459F4}" type="presParOf" srcId="{0E2686E4-EF83-4BEB-852B-D6D4524BAC3D}" destId="{2B9DEE35-5538-450C-88F2-24C5BB64821F}" srcOrd="7" destOrd="0" presId="urn:microsoft.com/office/officeart/2008/layout/VerticalCurvedList"/>
    <dgm:cxn modelId="{65BBED78-A98D-4CCC-99EB-D1FBB525B64A}" type="presParOf" srcId="{0E2686E4-EF83-4BEB-852B-D6D4524BAC3D}" destId="{E7772FB2-CD49-43B9-9F63-278EF2A5046A}" srcOrd="8" destOrd="0" presId="urn:microsoft.com/office/officeart/2008/layout/VerticalCurvedList"/>
    <dgm:cxn modelId="{05FE8F70-3F1C-437E-8583-D1E01AD5BBFA}" type="presParOf" srcId="{E7772FB2-CD49-43B9-9F63-278EF2A5046A}" destId="{4E4846B5-9FCF-4C0F-BBDB-98C0D314A033}" srcOrd="0" destOrd="0" presId="urn:microsoft.com/office/officeart/2008/layout/VerticalCurvedList"/>
    <dgm:cxn modelId="{1DE8925C-441A-4980-B5A7-DB9A24373FBA}" type="presParOf" srcId="{0E2686E4-EF83-4BEB-852B-D6D4524BAC3D}" destId="{6FFD0470-FCE0-41B2-9A8F-FEA5DC0DC034}" srcOrd="9" destOrd="0" presId="urn:microsoft.com/office/officeart/2008/layout/VerticalCurvedList"/>
    <dgm:cxn modelId="{5083894E-65C4-440D-A599-ACB22AADEB1A}" type="presParOf" srcId="{0E2686E4-EF83-4BEB-852B-D6D4524BAC3D}" destId="{F58D90BB-4E7D-4969-996D-E7EA583F6FF9}" srcOrd="10" destOrd="0" presId="urn:microsoft.com/office/officeart/2008/layout/VerticalCurvedList"/>
    <dgm:cxn modelId="{C8F70842-A6B4-4468-84AD-68A98062A076}" type="presParOf" srcId="{F58D90BB-4E7D-4969-996D-E7EA583F6FF9}" destId="{ADFB1F36-97C3-48A0-88BB-03AC929A64F5}" srcOrd="0" destOrd="0" presId="urn:microsoft.com/office/officeart/2008/layout/VerticalCurvedList"/>
    <dgm:cxn modelId="{1CF74CC8-78DD-4578-9870-1BF92A0336BC}" type="presParOf" srcId="{0E2686E4-EF83-4BEB-852B-D6D4524BAC3D}" destId="{F0C2DCD2-B12D-427F-866E-298EF28D94D7}" srcOrd="11" destOrd="0" presId="urn:microsoft.com/office/officeart/2008/layout/VerticalCurvedList"/>
    <dgm:cxn modelId="{4F72511F-3D78-4BD9-A62E-9C1F0ADDBDBE}" type="presParOf" srcId="{0E2686E4-EF83-4BEB-852B-D6D4524BAC3D}" destId="{79D8B95E-D801-4702-A135-0B321E056A37}" srcOrd="12" destOrd="0" presId="urn:microsoft.com/office/officeart/2008/layout/VerticalCurvedList"/>
    <dgm:cxn modelId="{23A8E6FC-CAD3-413C-B26D-990E924E2B3D}" type="presParOf" srcId="{79D8B95E-D801-4702-A135-0B321E056A37}" destId="{DCC4F5D1-BE81-45A1-BFE1-8BA69BB0BA9E}" srcOrd="0" destOrd="0" presId="urn:microsoft.com/office/officeart/2008/layout/VerticalCurvedList"/>
    <dgm:cxn modelId="{47EBF463-BE49-40C3-BB1F-AFEDDCD6C41F}" type="presParOf" srcId="{0E2686E4-EF83-4BEB-852B-D6D4524BAC3D}" destId="{31E02CFD-5D3C-4B64-9297-B2FBC34BD69D}" srcOrd="13" destOrd="0" presId="urn:microsoft.com/office/officeart/2008/layout/VerticalCurvedList"/>
    <dgm:cxn modelId="{84522967-10B3-4426-93D0-CBE5CC70E822}" type="presParOf" srcId="{0E2686E4-EF83-4BEB-852B-D6D4524BAC3D}" destId="{29F28606-C50E-4415-8761-7D97BB92F49A}" srcOrd="14" destOrd="0" presId="urn:microsoft.com/office/officeart/2008/layout/VerticalCurvedList"/>
    <dgm:cxn modelId="{86FE148D-C0B7-49A2-95A4-77F2741A6C7F}" type="presParOf" srcId="{29F28606-C50E-4415-8761-7D97BB92F49A}" destId="{559A0156-779A-4B4A-A91A-53BDE8482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E94651-D663-4F29-A7F6-E2DCA00F6235}" type="doc">
      <dgm:prSet loTypeId="urn:microsoft.com/office/officeart/2008/layout/LinedList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47F29C6-48EF-41BA-B378-B1E8976AC0FF}">
      <dgm:prSet phldrT="[Текст]"/>
      <dgm:spPr/>
      <dgm:t>
        <a:bodyPr/>
        <a:lstStyle/>
        <a:p>
          <a:r>
            <a:rPr lang="ru-RU" dirty="0" smtClean="0"/>
            <a:t>Право на доступ к персональным данным</a:t>
          </a:r>
          <a:endParaRPr lang="ru-RU" dirty="0"/>
        </a:p>
      </dgm:t>
    </dgm:pt>
    <dgm:pt modelId="{2B5AEFF1-0E2E-4226-9DC0-F69C320AC06D}" type="parTrans" cxnId="{2E7B16FA-18D2-473D-8CF1-C0AE5A7D4202}">
      <dgm:prSet/>
      <dgm:spPr/>
      <dgm:t>
        <a:bodyPr/>
        <a:lstStyle/>
        <a:p>
          <a:endParaRPr lang="ru-RU"/>
        </a:p>
      </dgm:t>
    </dgm:pt>
    <dgm:pt modelId="{5D544253-15C6-4A87-A6FE-3BF5D9A70463}" type="sibTrans" cxnId="{2E7B16FA-18D2-473D-8CF1-C0AE5A7D4202}">
      <dgm:prSet/>
      <dgm:spPr/>
      <dgm:t>
        <a:bodyPr/>
        <a:lstStyle/>
        <a:p>
          <a:endParaRPr lang="ru-RU"/>
        </a:p>
      </dgm:t>
    </dgm:pt>
    <dgm:pt modelId="{7F994E54-DD08-4185-9552-53D3D7357FA7}">
      <dgm:prSet phldrT="[Текст]"/>
      <dgm:spPr/>
      <dgm:t>
        <a:bodyPr/>
        <a:lstStyle/>
        <a:p>
          <a:r>
            <a:rPr lang="ru-RU" dirty="0" smtClean="0"/>
            <a:t>Право субъекта на получение согласия на обработку персональных данных целях продвижения товаров, работ, услуг на рынке, а также в целях политической агитации</a:t>
          </a:r>
          <a:endParaRPr lang="ru-RU" dirty="0"/>
        </a:p>
      </dgm:t>
    </dgm:pt>
    <dgm:pt modelId="{C5745657-8E9A-4C21-9096-85D611D89106}" type="parTrans" cxnId="{9F3B65E7-812B-4293-BB26-FBFF888BBF20}">
      <dgm:prSet/>
      <dgm:spPr/>
      <dgm:t>
        <a:bodyPr/>
        <a:lstStyle/>
        <a:p>
          <a:endParaRPr lang="ru-RU"/>
        </a:p>
      </dgm:t>
    </dgm:pt>
    <dgm:pt modelId="{730A1A53-91A4-450E-BB2C-1EFBFF9E7977}" type="sibTrans" cxnId="{9F3B65E7-812B-4293-BB26-FBFF888BBF20}">
      <dgm:prSet/>
      <dgm:spPr/>
      <dgm:t>
        <a:bodyPr/>
        <a:lstStyle/>
        <a:p>
          <a:endParaRPr lang="ru-RU"/>
        </a:p>
      </dgm:t>
    </dgm:pt>
    <dgm:pt modelId="{9D3B6ACA-ECC0-4CF7-8AB3-7D8ACCAA9402}">
      <dgm:prSet phldrT="[Текст]"/>
      <dgm:spPr/>
      <dgm:t>
        <a:bodyPr/>
        <a:lstStyle/>
        <a:p>
          <a:r>
            <a:rPr lang="ru-RU" dirty="0" smtClean="0"/>
            <a:t>Право субъекта персональных данных, запрещающее принятие решений, имеющих юридические последствия для него, если они были обработаны автоматизированной системой</a:t>
          </a:r>
          <a:endParaRPr lang="ru-RU" dirty="0"/>
        </a:p>
      </dgm:t>
    </dgm:pt>
    <dgm:pt modelId="{EF8F725F-2804-4142-92E3-FCC920F8D915}" type="parTrans" cxnId="{58BF653B-07B1-4719-B682-B834A3917D01}">
      <dgm:prSet/>
      <dgm:spPr/>
      <dgm:t>
        <a:bodyPr/>
        <a:lstStyle/>
        <a:p>
          <a:endParaRPr lang="ru-RU"/>
        </a:p>
      </dgm:t>
    </dgm:pt>
    <dgm:pt modelId="{E14E8A9C-AA96-4F5E-8C94-C9AE6B0B585B}" type="sibTrans" cxnId="{58BF653B-07B1-4719-B682-B834A3917D01}">
      <dgm:prSet/>
      <dgm:spPr/>
      <dgm:t>
        <a:bodyPr/>
        <a:lstStyle/>
        <a:p>
          <a:endParaRPr lang="ru-RU"/>
        </a:p>
      </dgm:t>
    </dgm:pt>
    <dgm:pt modelId="{A4C5F092-E354-4995-BC47-CD1BDCE761C0}">
      <dgm:prSet phldrT="[Текст]"/>
      <dgm:spPr/>
      <dgm:t>
        <a:bodyPr/>
        <a:lstStyle/>
        <a:p>
          <a:r>
            <a:rPr lang="ru-RU" dirty="0" smtClean="0"/>
            <a:t>Право на обжалование действий или бездействия оператора</a:t>
          </a:r>
          <a:endParaRPr lang="ru-RU" dirty="0"/>
        </a:p>
      </dgm:t>
    </dgm:pt>
    <dgm:pt modelId="{B8A0474B-0663-4992-B24C-017EFC02F488}" type="parTrans" cxnId="{CDC70A9B-2118-4B75-B57C-1822C6184438}">
      <dgm:prSet/>
      <dgm:spPr/>
      <dgm:t>
        <a:bodyPr/>
        <a:lstStyle/>
        <a:p>
          <a:endParaRPr lang="ru-RU"/>
        </a:p>
      </dgm:t>
    </dgm:pt>
    <dgm:pt modelId="{16A95970-59F7-45F3-9A8B-6BE554DFC3CE}" type="sibTrans" cxnId="{CDC70A9B-2118-4B75-B57C-1822C6184438}">
      <dgm:prSet/>
      <dgm:spPr/>
      <dgm:t>
        <a:bodyPr/>
        <a:lstStyle/>
        <a:p>
          <a:endParaRPr lang="ru-RU"/>
        </a:p>
      </dgm:t>
    </dgm:pt>
    <dgm:pt modelId="{3919EF1F-DF91-4C2E-9FC7-A9FA9CCD6087}" type="pres">
      <dgm:prSet presAssocID="{3FE94651-D663-4F29-A7F6-E2DCA00F6235}" presName="vert0" presStyleCnt="0">
        <dgm:presLayoutVars>
          <dgm:dir/>
          <dgm:animOne val="branch"/>
          <dgm:animLvl val="lvl"/>
        </dgm:presLayoutVars>
      </dgm:prSet>
      <dgm:spPr/>
    </dgm:pt>
    <dgm:pt modelId="{B4E705C3-A1DD-4AFD-ABAE-F791A961CFB6}" type="pres">
      <dgm:prSet presAssocID="{E47F29C6-48EF-41BA-B378-B1E8976AC0FF}" presName="thickLine" presStyleLbl="alignNode1" presStyleIdx="0" presStyleCnt="4"/>
      <dgm:spPr/>
    </dgm:pt>
    <dgm:pt modelId="{A334324E-1B3D-439D-B74E-899A87EE352C}" type="pres">
      <dgm:prSet presAssocID="{E47F29C6-48EF-41BA-B378-B1E8976AC0FF}" presName="horz1" presStyleCnt="0"/>
      <dgm:spPr/>
    </dgm:pt>
    <dgm:pt modelId="{C4FA8870-D38E-4ED0-ACF1-203C6C53C3B0}" type="pres">
      <dgm:prSet presAssocID="{E47F29C6-48EF-41BA-B378-B1E8976AC0FF}" presName="tx1" presStyleLbl="revTx" presStyleIdx="0" presStyleCnt="4"/>
      <dgm:spPr/>
    </dgm:pt>
    <dgm:pt modelId="{C653621A-70C8-41C8-9106-40FFBE94F2D9}" type="pres">
      <dgm:prSet presAssocID="{E47F29C6-48EF-41BA-B378-B1E8976AC0FF}" presName="vert1" presStyleCnt="0"/>
      <dgm:spPr/>
    </dgm:pt>
    <dgm:pt modelId="{DC5BFD13-6E3E-43D7-B37C-E1DD0F64BE2B}" type="pres">
      <dgm:prSet presAssocID="{7F994E54-DD08-4185-9552-53D3D7357FA7}" presName="thickLine" presStyleLbl="alignNode1" presStyleIdx="1" presStyleCnt="4"/>
      <dgm:spPr/>
    </dgm:pt>
    <dgm:pt modelId="{F9FBD9EF-9B1B-4EDA-94B1-089E662DA319}" type="pres">
      <dgm:prSet presAssocID="{7F994E54-DD08-4185-9552-53D3D7357FA7}" presName="horz1" presStyleCnt="0"/>
      <dgm:spPr/>
    </dgm:pt>
    <dgm:pt modelId="{5AF22073-55C3-4685-98EA-1F04BB1232BE}" type="pres">
      <dgm:prSet presAssocID="{7F994E54-DD08-4185-9552-53D3D7357FA7}" presName="tx1" presStyleLbl="revTx" presStyleIdx="1" presStyleCnt="4"/>
      <dgm:spPr/>
    </dgm:pt>
    <dgm:pt modelId="{7737DEC9-322C-4D8E-BBCD-3D78CD087A8F}" type="pres">
      <dgm:prSet presAssocID="{7F994E54-DD08-4185-9552-53D3D7357FA7}" presName="vert1" presStyleCnt="0"/>
      <dgm:spPr/>
    </dgm:pt>
    <dgm:pt modelId="{97BEAF5C-4747-4953-BDFF-C7906DCEF100}" type="pres">
      <dgm:prSet presAssocID="{9D3B6ACA-ECC0-4CF7-8AB3-7D8ACCAA9402}" presName="thickLine" presStyleLbl="alignNode1" presStyleIdx="2" presStyleCnt="4"/>
      <dgm:spPr/>
    </dgm:pt>
    <dgm:pt modelId="{664CD8CD-D07F-4E08-925E-3B3642DB1706}" type="pres">
      <dgm:prSet presAssocID="{9D3B6ACA-ECC0-4CF7-8AB3-7D8ACCAA9402}" presName="horz1" presStyleCnt="0"/>
      <dgm:spPr/>
    </dgm:pt>
    <dgm:pt modelId="{13B3EFD7-57E9-42DA-BCB6-63E80E3D72E6}" type="pres">
      <dgm:prSet presAssocID="{9D3B6ACA-ECC0-4CF7-8AB3-7D8ACCAA9402}" presName="tx1" presStyleLbl="revTx" presStyleIdx="2" presStyleCnt="4"/>
      <dgm:spPr/>
      <dgm:t>
        <a:bodyPr/>
        <a:lstStyle/>
        <a:p>
          <a:endParaRPr lang="ru-RU"/>
        </a:p>
      </dgm:t>
    </dgm:pt>
    <dgm:pt modelId="{12DF0853-4C65-4398-AF0A-27214E78EB6C}" type="pres">
      <dgm:prSet presAssocID="{9D3B6ACA-ECC0-4CF7-8AB3-7D8ACCAA9402}" presName="vert1" presStyleCnt="0"/>
      <dgm:spPr/>
    </dgm:pt>
    <dgm:pt modelId="{EC3A5B0F-DC11-476B-8238-59B48D19B91A}" type="pres">
      <dgm:prSet presAssocID="{A4C5F092-E354-4995-BC47-CD1BDCE761C0}" presName="thickLine" presStyleLbl="alignNode1" presStyleIdx="3" presStyleCnt="4"/>
      <dgm:spPr/>
    </dgm:pt>
    <dgm:pt modelId="{AFE3D08C-6298-4555-9CD8-3B72FD8ADF71}" type="pres">
      <dgm:prSet presAssocID="{A4C5F092-E354-4995-BC47-CD1BDCE761C0}" presName="horz1" presStyleCnt="0"/>
      <dgm:spPr/>
    </dgm:pt>
    <dgm:pt modelId="{4993624F-FC96-4754-8865-C3849F1DE89E}" type="pres">
      <dgm:prSet presAssocID="{A4C5F092-E354-4995-BC47-CD1BDCE761C0}" presName="tx1" presStyleLbl="revTx" presStyleIdx="3" presStyleCnt="4"/>
      <dgm:spPr/>
      <dgm:t>
        <a:bodyPr/>
        <a:lstStyle/>
        <a:p>
          <a:endParaRPr lang="ru-RU"/>
        </a:p>
      </dgm:t>
    </dgm:pt>
    <dgm:pt modelId="{D642DA41-C01A-4C98-9946-0D663331242F}" type="pres">
      <dgm:prSet presAssocID="{A4C5F092-E354-4995-BC47-CD1BDCE761C0}" presName="vert1" presStyleCnt="0"/>
      <dgm:spPr/>
    </dgm:pt>
  </dgm:ptLst>
  <dgm:cxnLst>
    <dgm:cxn modelId="{4C7C191D-5570-46F1-B409-E0C1226F2231}" type="presOf" srcId="{3FE94651-D663-4F29-A7F6-E2DCA00F6235}" destId="{3919EF1F-DF91-4C2E-9FC7-A9FA9CCD6087}" srcOrd="0" destOrd="0" presId="urn:microsoft.com/office/officeart/2008/layout/LinedList"/>
    <dgm:cxn modelId="{9F3B65E7-812B-4293-BB26-FBFF888BBF20}" srcId="{3FE94651-D663-4F29-A7F6-E2DCA00F6235}" destId="{7F994E54-DD08-4185-9552-53D3D7357FA7}" srcOrd="1" destOrd="0" parTransId="{C5745657-8E9A-4C21-9096-85D611D89106}" sibTransId="{730A1A53-91A4-450E-BB2C-1EFBFF9E7977}"/>
    <dgm:cxn modelId="{CDC70A9B-2118-4B75-B57C-1822C6184438}" srcId="{3FE94651-D663-4F29-A7F6-E2DCA00F6235}" destId="{A4C5F092-E354-4995-BC47-CD1BDCE761C0}" srcOrd="3" destOrd="0" parTransId="{B8A0474B-0663-4992-B24C-017EFC02F488}" sibTransId="{16A95970-59F7-45F3-9A8B-6BE554DFC3CE}"/>
    <dgm:cxn modelId="{4838593A-0B36-4B14-A87C-12AF86496B1F}" type="presOf" srcId="{E47F29C6-48EF-41BA-B378-B1E8976AC0FF}" destId="{C4FA8870-D38E-4ED0-ACF1-203C6C53C3B0}" srcOrd="0" destOrd="0" presId="urn:microsoft.com/office/officeart/2008/layout/LinedList"/>
    <dgm:cxn modelId="{2E7B16FA-18D2-473D-8CF1-C0AE5A7D4202}" srcId="{3FE94651-D663-4F29-A7F6-E2DCA00F6235}" destId="{E47F29C6-48EF-41BA-B378-B1E8976AC0FF}" srcOrd="0" destOrd="0" parTransId="{2B5AEFF1-0E2E-4226-9DC0-F69C320AC06D}" sibTransId="{5D544253-15C6-4A87-A6FE-3BF5D9A70463}"/>
    <dgm:cxn modelId="{EB74BADD-DF3C-4D07-88BF-FDF816C16BB0}" type="presOf" srcId="{9D3B6ACA-ECC0-4CF7-8AB3-7D8ACCAA9402}" destId="{13B3EFD7-57E9-42DA-BCB6-63E80E3D72E6}" srcOrd="0" destOrd="0" presId="urn:microsoft.com/office/officeart/2008/layout/LinedList"/>
    <dgm:cxn modelId="{DE2ADAAF-D9CC-4117-9521-D300F8B52473}" type="presOf" srcId="{A4C5F092-E354-4995-BC47-CD1BDCE761C0}" destId="{4993624F-FC96-4754-8865-C3849F1DE89E}" srcOrd="0" destOrd="0" presId="urn:microsoft.com/office/officeart/2008/layout/LinedList"/>
    <dgm:cxn modelId="{53F4DAE4-C7DC-420D-ACFE-CD36F9341931}" type="presOf" srcId="{7F994E54-DD08-4185-9552-53D3D7357FA7}" destId="{5AF22073-55C3-4685-98EA-1F04BB1232BE}" srcOrd="0" destOrd="0" presId="urn:microsoft.com/office/officeart/2008/layout/LinedList"/>
    <dgm:cxn modelId="{58BF653B-07B1-4719-B682-B834A3917D01}" srcId="{3FE94651-D663-4F29-A7F6-E2DCA00F6235}" destId="{9D3B6ACA-ECC0-4CF7-8AB3-7D8ACCAA9402}" srcOrd="2" destOrd="0" parTransId="{EF8F725F-2804-4142-92E3-FCC920F8D915}" sibTransId="{E14E8A9C-AA96-4F5E-8C94-C9AE6B0B585B}"/>
    <dgm:cxn modelId="{BCC1F711-D73C-4903-AB8B-509F68AFA405}" type="presParOf" srcId="{3919EF1F-DF91-4C2E-9FC7-A9FA9CCD6087}" destId="{B4E705C3-A1DD-4AFD-ABAE-F791A961CFB6}" srcOrd="0" destOrd="0" presId="urn:microsoft.com/office/officeart/2008/layout/LinedList"/>
    <dgm:cxn modelId="{6BECE372-13B1-4632-83B3-D7486BC2BF4E}" type="presParOf" srcId="{3919EF1F-DF91-4C2E-9FC7-A9FA9CCD6087}" destId="{A334324E-1B3D-439D-B74E-899A87EE352C}" srcOrd="1" destOrd="0" presId="urn:microsoft.com/office/officeart/2008/layout/LinedList"/>
    <dgm:cxn modelId="{E9D3CA02-A828-434C-9B05-A85509C253D4}" type="presParOf" srcId="{A334324E-1B3D-439D-B74E-899A87EE352C}" destId="{C4FA8870-D38E-4ED0-ACF1-203C6C53C3B0}" srcOrd="0" destOrd="0" presId="urn:microsoft.com/office/officeart/2008/layout/LinedList"/>
    <dgm:cxn modelId="{A58608EC-55AE-4D14-BD47-3816EE05A82F}" type="presParOf" srcId="{A334324E-1B3D-439D-B74E-899A87EE352C}" destId="{C653621A-70C8-41C8-9106-40FFBE94F2D9}" srcOrd="1" destOrd="0" presId="urn:microsoft.com/office/officeart/2008/layout/LinedList"/>
    <dgm:cxn modelId="{F3B932D3-DDD1-4E8E-B196-CC22F430D83D}" type="presParOf" srcId="{3919EF1F-DF91-4C2E-9FC7-A9FA9CCD6087}" destId="{DC5BFD13-6E3E-43D7-B37C-E1DD0F64BE2B}" srcOrd="2" destOrd="0" presId="urn:microsoft.com/office/officeart/2008/layout/LinedList"/>
    <dgm:cxn modelId="{25F72338-9812-4E5B-88D7-FF104BFAECA8}" type="presParOf" srcId="{3919EF1F-DF91-4C2E-9FC7-A9FA9CCD6087}" destId="{F9FBD9EF-9B1B-4EDA-94B1-089E662DA319}" srcOrd="3" destOrd="0" presId="urn:microsoft.com/office/officeart/2008/layout/LinedList"/>
    <dgm:cxn modelId="{706F34E6-F2F8-4EA5-ADCC-177F75E3929A}" type="presParOf" srcId="{F9FBD9EF-9B1B-4EDA-94B1-089E662DA319}" destId="{5AF22073-55C3-4685-98EA-1F04BB1232BE}" srcOrd="0" destOrd="0" presId="urn:microsoft.com/office/officeart/2008/layout/LinedList"/>
    <dgm:cxn modelId="{A624B05C-F3A5-4554-B33C-915058C5CF30}" type="presParOf" srcId="{F9FBD9EF-9B1B-4EDA-94B1-089E662DA319}" destId="{7737DEC9-322C-4D8E-BBCD-3D78CD087A8F}" srcOrd="1" destOrd="0" presId="urn:microsoft.com/office/officeart/2008/layout/LinedList"/>
    <dgm:cxn modelId="{D5A159CE-CA54-494E-884D-49BAF736826C}" type="presParOf" srcId="{3919EF1F-DF91-4C2E-9FC7-A9FA9CCD6087}" destId="{97BEAF5C-4747-4953-BDFF-C7906DCEF100}" srcOrd="4" destOrd="0" presId="urn:microsoft.com/office/officeart/2008/layout/LinedList"/>
    <dgm:cxn modelId="{756C3E24-60EA-45E2-A88D-D4535F00B94F}" type="presParOf" srcId="{3919EF1F-DF91-4C2E-9FC7-A9FA9CCD6087}" destId="{664CD8CD-D07F-4E08-925E-3B3642DB1706}" srcOrd="5" destOrd="0" presId="urn:microsoft.com/office/officeart/2008/layout/LinedList"/>
    <dgm:cxn modelId="{B1E78F65-F751-479F-A618-B67568C4D0B9}" type="presParOf" srcId="{664CD8CD-D07F-4E08-925E-3B3642DB1706}" destId="{13B3EFD7-57E9-42DA-BCB6-63E80E3D72E6}" srcOrd="0" destOrd="0" presId="urn:microsoft.com/office/officeart/2008/layout/LinedList"/>
    <dgm:cxn modelId="{2DC37811-FFA8-4C6F-B68D-D7940B8372F5}" type="presParOf" srcId="{664CD8CD-D07F-4E08-925E-3B3642DB1706}" destId="{12DF0853-4C65-4398-AF0A-27214E78EB6C}" srcOrd="1" destOrd="0" presId="urn:microsoft.com/office/officeart/2008/layout/LinedList"/>
    <dgm:cxn modelId="{208593C5-E0E9-4FB8-9C51-F48AE3295C66}" type="presParOf" srcId="{3919EF1F-DF91-4C2E-9FC7-A9FA9CCD6087}" destId="{EC3A5B0F-DC11-476B-8238-59B48D19B91A}" srcOrd="6" destOrd="0" presId="urn:microsoft.com/office/officeart/2008/layout/LinedList"/>
    <dgm:cxn modelId="{028CD712-2DBE-4271-87F6-CC523A6C0A9A}" type="presParOf" srcId="{3919EF1F-DF91-4C2E-9FC7-A9FA9CCD6087}" destId="{AFE3D08C-6298-4555-9CD8-3B72FD8ADF71}" srcOrd="7" destOrd="0" presId="urn:microsoft.com/office/officeart/2008/layout/LinedList"/>
    <dgm:cxn modelId="{F8296AE7-360C-41E6-B828-5918BEDD5D88}" type="presParOf" srcId="{AFE3D08C-6298-4555-9CD8-3B72FD8ADF71}" destId="{4993624F-FC96-4754-8865-C3849F1DE89E}" srcOrd="0" destOrd="0" presId="urn:microsoft.com/office/officeart/2008/layout/LinedList"/>
    <dgm:cxn modelId="{ED974BDC-F4A7-4B86-94EA-D9497916816D}" type="presParOf" srcId="{AFE3D08C-6298-4555-9CD8-3B72FD8ADF71}" destId="{D642DA41-C01A-4C98-9946-0D663331242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DB15C0-1880-4CD8-8B51-EE0C38211422}" type="doc">
      <dgm:prSet loTypeId="urn:microsoft.com/office/officeart/2008/layout/LinedList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21103F4-E13C-4546-9C36-F0557E9F1B08}">
      <dgm:prSet phldrT="[Текст]"/>
      <dgm:spPr/>
      <dgm:t>
        <a:bodyPr/>
        <a:lstStyle/>
        <a:p>
          <a:r>
            <a:rPr lang="ru-RU" dirty="0" smtClean="0"/>
            <a:t>Обязанность предоставить информацию об обработке персональных данных (цели, действия и т.д.)</a:t>
          </a:r>
          <a:endParaRPr lang="ru-RU" dirty="0"/>
        </a:p>
      </dgm:t>
    </dgm:pt>
    <dgm:pt modelId="{C056A5A5-683B-4148-A739-4EA0BD725556}" type="parTrans" cxnId="{CFE5B328-5C8B-494B-A807-D9E244E525C0}">
      <dgm:prSet/>
      <dgm:spPr/>
      <dgm:t>
        <a:bodyPr/>
        <a:lstStyle/>
        <a:p>
          <a:endParaRPr lang="ru-RU"/>
        </a:p>
      </dgm:t>
    </dgm:pt>
    <dgm:pt modelId="{588735D1-06BF-45A7-A442-E95ABAB7CDE4}" type="sibTrans" cxnId="{CFE5B328-5C8B-494B-A807-D9E244E525C0}">
      <dgm:prSet/>
      <dgm:spPr/>
      <dgm:t>
        <a:bodyPr/>
        <a:lstStyle/>
        <a:p>
          <a:endParaRPr lang="ru-RU"/>
        </a:p>
      </dgm:t>
    </dgm:pt>
    <dgm:pt modelId="{E8B95828-011A-49C7-8B91-704E8779CAF2}">
      <dgm:prSet phldrT="[Текст]"/>
      <dgm:spPr/>
      <dgm:t>
        <a:bodyPr/>
        <a:lstStyle/>
        <a:p>
          <a:r>
            <a:rPr lang="ru-RU" dirty="0" smtClean="0"/>
            <a:t>Обязанность информировать субъекта персональных данных о наличии персональных данных</a:t>
          </a:r>
          <a:endParaRPr lang="ru-RU" dirty="0"/>
        </a:p>
      </dgm:t>
    </dgm:pt>
    <dgm:pt modelId="{B89A37F4-BC80-4265-A72D-4CE38029383E}" type="parTrans" cxnId="{924455F0-FF21-43EE-B12E-EA18CE8EEE5B}">
      <dgm:prSet/>
      <dgm:spPr/>
      <dgm:t>
        <a:bodyPr/>
        <a:lstStyle/>
        <a:p>
          <a:endParaRPr lang="ru-RU"/>
        </a:p>
      </dgm:t>
    </dgm:pt>
    <dgm:pt modelId="{B7C5873C-EEC8-426C-BC3C-D6349F44457F}" type="sibTrans" cxnId="{924455F0-FF21-43EE-B12E-EA18CE8EEE5B}">
      <dgm:prSet/>
      <dgm:spPr/>
      <dgm:t>
        <a:bodyPr/>
        <a:lstStyle/>
        <a:p>
          <a:endParaRPr lang="ru-RU"/>
        </a:p>
      </dgm:t>
    </dgm:pt>
    <dgm:pt modelId="{EBDB7481-FBFA-48B6-860E-E62DA15E5E42}">
      <dgm:prSet phldrT="[Текст]"/>
      <dgm:spPr/>
      <dgm:t>
        <a:bodyPr/>
        <a:lstStyle/>
        <a:p>
          <a:r>
            <a:rPr lang="ru-RU" dirty="0" smtClean="0"/>
            <a:t>Обязанности по устранению нарушений, допущенных при обработке персональных данных (уточнение, блокирование или уничтожение персональных данных)</a:t>
          </a:r>
          <a:endParaRPr lang="ru-RU" dirty="0"/>
        </a:p>
      </dgm:t>
    </dgm:pt>
    <dgm:pt modelId="{67B58832-B836-413E-80C8-95FEF8960367}" type="parTrans" cxnId="{5063578B-002B-4227-9E84-6AE428286A49}">
      <dgm:prSet/>
      <dgm:spPr/>
      <dgm:t>
        <a:bodyPr/>
        <a:lstStyle/>
        <a:p>
          <a:endParaRPr lang="ru-RU"/>
        </a:p>
      </dgm:t>
    </dgm:pt>
    <dgm:pt modelId="{50CA0A78-D808-4B90-8A7D-7911C63A63A4}" type="sibTrans" cxnId="{5063578B-002B-4227-9E84-6AE428286A49}">
      <dgm:prSet/>
      <dgm:spPr/>
      <dgm:t>
        <a:bodyPr/>
        <a:lstStyle/>
        <a:p>
          <a:endParaRPr lang="ru-RU"/>
        </a:p>
      </dgm:t>
    </dgm:pt>
    <dgm:pt modelId="{9E542FF6-97A3-42DF-95D6-192F187CB4A3}" type="pres">
      <dgm:prSet presAssocID="{F9DB15C0-1880-4CD8-8B51-EE0C38211422}" presName="vert0" presStyleCnt="0">
        <dgm:presLayoutVars>
          <dgm:dir/>
          <dgm:animOne val="branch"/>
          <dgm:animLvl val="lvl"/>
        </dgm:presLayoutVars>
      </dgm:prSet>
      <dgm:spPr/>
    </dgm:pt>
    <dgm:pt modelId="{F4CE83D0-61BB-49B8-B54D-E1637F1D5A9A}" type="pres">
      <dgm:prSet presAssocID="{D21103F4-E13C-4546-9C36-F0557E9F1B08}" presName="thickLine" presStyleLbl="alignNode1" presStyleIdx="0" presStyleCnt="3"/>
      <dgm:spPr/>
    </dgm:pt>
    <dgm:pt modelId="{3E3DC7FC-52C6-44C9-98D4-CCC91EE29CA8}" type="pres">
      <dgm:prSet presAssocID="{D21103F4-E13C-4546-9C36-F0557E9F1B08}" presName="horz1" presStyleCnt="0"/>
      <dgm:spPr/>
    </dgm:pt>
    <dgm:pt modelId="{948EB723-7D98-4DF6-81E4-FE7DBB779CEF}" type="pres">
      <dgm:prSet presAssocID="{D21103F4-E13C-4546-9C36-F0557E9F1B08}" presName="tx1" presStyleLbl="revTx" presStyleIdx="0" presStyleCnt="3"/>
      <dgm:spPr/>
      <dgm:t>
        <a:bodyPr/>
        <a:lstStyle/>
        <a:p>
          <a:endParaRPr lang="ru-RU"/>
        </a:p>
      </dgm:t>
    </dgm:pt>
    <dgm:pt modelId="{526FCDC2-BAF3-4A18-ACB9-FB1DEF362EEC}" type="pres">
      <dgm:prSet presAssocID="{D21103F4-E13C-4546-9C36-F0557E9F1B08}" presName="vert1" presStyleCnt="0"/>
      <dgm:spPr/>
    </dgm:pt>
    <dgm:pt modelId="{225AE479-6177-4E1A-98B7-7B44C333EF0E}" type="pres">
      <dgm:prSet presAssocID="{E8B95828-011A-49C7-8B91-704E8779CAF2}" presName="thickLine" presStyleLbl="alignNode1" presStyleIdx="1" presStyleCnt="3"/>
      <dgm:spPr/>
    </dgm:pt>
    <dgm:pt modelId="{6F14804E-E94C-4284-B1EE-8F3E42798141}" type="pres">
      <dgm:prSet presAssocID="{E8B95828-011A-49C7-8B91-704E8779CAF2}" presName="horz1" presStyleCnt="0"/>
      <dgm:spPr/>
    </dgm:pt>
    <dgm:pt modelId="{DB167D2D-5708-41C4-A621-7142861EB73A}" type="pres">
      <dgm:prSet presAssocID="{E8B95828-011A-49C7-8B91-704E8779CAF2}" presName="tx1" presStyleLbl="revTx" presStyleIdx="1" presStyleCnt="3"/>
      <dgm:spPr/>
      <dgm:t>
        <a:bodyPr/>
        <a:lstStyle/>
        <a:p>
          <a:endParaRPr lang="ru-RU"/>
        </a:p>
      </dgm:t>
    </dgm:pt>
    <dgm:pt modelId="{2B007E87-5107-4145-9CC0-03BF1312BC1E}" type="pres">
      <dgm:prSet presAssocID="{E8B95828-011A-49C7-8B91-704E8779CAF2}" presName="vert1" presStyleCnt="0"/>
      <dgm:spPr/>
    </dgm:pt>
    <dgm:pt modelId="{8BD1C6A1-86E5-43EC-A2CA-F4B6DF2BB836}" type="pres">
      <dgm:prSet presAssocID="{EBDB7481-FBFA-48B6-860E-E62DA15E5E42}" presName="thickLine" presStyleLbl="alignNode1" presStyleIdx="2" presStyleCnt="3"/>
      <dgm:spPr/>
    </dgm:pt>
    <dgm:pt modelId="{BEE77D43-E9A5-4FBB-B826-BE65C03F3442}" type="pres">
      <dgm:prSet presAssocID="{EBDB7481-FBFA-48B6-860E-E62DA15E5E42}" presName="horz1" presStyleCnt="0"/>
      <dgm:spPr/>
    </dgm:pt>
    <dgm:pt modelId="{303F2A14-3CB6-4095-95EC-FD2F00242DA0}" type="pres">
      <dgm:prSet presAssocID="{EBDB7481-FBFA-48B6-860E-E62DA15E5E42}" presName="tx1" presStyleLbl="revTx" presStyleIdx="2" presStyleCnt="3"/>
      <dgm:spPr/>
      <dgm:t>
        <a:bodyPr/>
        <a:lstStyle/>
        <a:p>
          <a:endParaRPr lang="ru-RU"/>
        </a:p>
      </dgm:t>
    </dgm:pt>
    <dgm:pt modelId="{5F5A77B2-962C-4479-9672-E3132F54ACEF}" type="pres">
      <dgm:prSet presAssocID="{EBDB7481-FBFA-48B6-860E-E62DA15E5E42}" presName="vert1" presStyleCnt="0"/>
      <dgm:spPr/>
    </dgm:pt>
  </dgm:ptLst>
  <dgm:cxnLst>
    <dgm:cxn modelId="{755D146D-BF5B-493D-94F5-D3FB973CD207}" type="presOf" srcId="{E8B95828-011A-49C7-8B91-704E8779CAF2}" destId="{DB167D2D-5708-41C4-A621-7142861EB73A}" srcOrd="0" destOrd="0" presId="urn:microsoft.com/office/officeart/2008/layout/LinedList"/>
    <dgm:cxn modelId="{CFE5B328-5C8B-494B-A807-D9E244E525C0}" srcId="{F9DB15C0-1880-4CD8-8B51-EE0C38211422}" destId="{D21103F4-E13C-4546-9C36-F0557E9F1B08}" srcOrd="0" destOrd="0" parTransId="{C056A5A5-683B-4148-A739-4EA0BD725556}" sibTransId="{588735D1-06BF-45A7-A442-E95ABAB7CDE4}"/>
    <dgm:cxn modelId="{51A218F4-B69D-4DBC-BDA7-2AD7444F1A04}" type="presOf" srcId="{EBDB7481-FBFA-48B6-860E-E62DA15E5E42}" destId="{303F2A14-3CB6-4095-95EC-FD2F00242DA0}" srcOrd="0" destOrd="0" presId="urn:microsoft.com/office/officeart/2008/layout/LinedList"/>
    <dgm:cxn modelId="{81FFF542-2AA6-4FDD-8D49-FFB002340EDF}" type="presOf" srcId="{F9DB15C0-1880-4CD8-8B51-EE0C38211422}" destId="{9E542FF6-97A3-42DF-95D6-192F187CB4A3}" srcOrd="0" destOrd="0" presId="urn:microsoft.com/office/officeart/2008/layout/LinedList"/>
    <dgm:cxn modelId="{924455F0-FF21-43EE-B12E-EA18CE8EEE5B}" srcId="{F9DB15C0-1880-4CD8-8B51-EE0C38211422}" destId="{E8B95828-011A-49C7-8B91-704E8779CAF2}" srcOrd="1" destOrd="0" parTransId="{B89A37F4-BC80-4265-A72D-4CE38029383E}" sibTransId="{B7C5873C-EEC8-426C-BC3C-D6349F44457F}"/>
    <dgm:cxn modelId="{5063578B-002B-4227-9E84-6AE428286A49}" srcId="{F9DB15C0-1880-4CD8-8B51-EE0C38211422}" destId="{EBDB7481-FBFA-48B6-860E-E62DA15E5E42}" srcOrd="2" destOrd="0" parTransId="{67B58832-B836-413E-80C8-95FEF8960367}" sibTransId="{50CA0A78-D808-4B90-8A7D-7911C63A63A4}"/>
    <dgm:cxn modelId="{508D4E4B-A42C-4D9A-96E7-1B70544AB07A}" type="presOf" srcId="{D21103F4-E13C-4546-9C36-F0557E9F1B08}" destId="{948EB723-7D98-4DF6-81E4-FE7DBB779CEF}" srcOrd="0" destOrd="0" presId="urn:microsoft.com/office/officeart/2008/layout/LinedList"/>
    <dgm:cxn modelId="{DFF6B1B1-16BD-4671-8809-4E2FB0AF313D}" type="presParOf" srcId="{9E542FF6-97A3-42DF-95D6-192F187CB4A3}" destId="{F4CE83D0-61BB-49B8-B54D-E1637F1D5A9A}" srcOrd="0" destOrd="0" presId="urn:microsoft.com/office/officeart/2008/layout/LinedList"/>
    <dgm:cxn modelId="{834AE635-C4F1-4ED3-9601-DFCFE7CBA39C}" type="presParOf" srcId="{9E542FF6-97A3-42DF-95D6-192F187CB4A3}" destId="{3E3DC7FC-52C6-44C9-98D4-CCC91EE29CA8}" srcOrd="1" destOrd="0" presId="urn:microsoft.com/office/officeart/2008/layout/LinedList"/>
    <dgm:cxn modelId="{486F5BAB-3E56-4D2B-923B-4DA45E877A11}" type="presParOf" srcId="{3E3DC7FC-52C6-44C9-98D4-CCC91EE29CA8}" destId="{948EB723-7D98-4DF6-81E4-FE7DBB779CEF}" srcOrd="0" destOrd="0" presId="urn:microsoft.com/office/officeart/2008/layout/LinedList"/>
    <dgm:cxn modelId="{F746EB2A-BFCF-44D4-B7B9-72E1DDE52980}" type="presParOf" srcId="{3E3DC7FC-52C6-44C9-98D4-CCC91EE29CA8}" destId="{526FCDC2-BAF3-4A18-ACB9-FB1DEF362EEC}" srcOrd="1" destOrd="0" presId="urn:microsoft.com/office/officeart/2008/layout/LinedList"/>
    <dgm:cxn modelId="{298AF703-2EB3-4149-910C-35776547EE17}" type="presParOf" srcId="{9E542FF6-97A3-42DF-95D6-192F187CB4A3}" destId="{225AE479-6177-4E1A-98B7-7B44C333EF0E}" srcOrd="2" destOrd="0" presId="urn:microsoft.com/office/officeart/2008/layout/LinedList"/>
    <dgm:cxn modelId="{4B95405C-FE87-426B-A403-B5B8C1821342}" type="presParOf" srcId="{9E542FF6-97A3-42DF-95D6-192F187CB4A3}" destId="{6F14804E-E94C-4284-B1EE-8F3E42798141}" srcOrd="3" destOrd="0" presId="urn:microsoft.com/office/officeart/2008/layout/LinedList"/>
    <dgm:cxn modelId="{A55D368B-4A52-462E-BEF6-36B4E316B361}" type="presParOf" srcId="{6F14804E-E94C-4284-B1EE-8F3E42798141}" destId="{DB167D2D-5708-41C4-A621-7142861EB73A}" srcOrd="0" destOrd="0" presId="urn:microsoft.com/office/officeart/2008/layout/LinedList"/>
    <dgm:cxn modelId="{AF106CB7-4DD3-4844-BA8D-99DA7B6B0DC1}" type="presParOf" srcId="{6F14804E-E94C-4284-B1EE-8F3E42798141}" destId="{2B007E87-5107-4145-9CC0-03BF1312BC1E}" srcOrd="1" destOrd="0" presId="urn:microsoft.com/office/officeart/2008/layout/LinedList"/>
    <dgm:cxn modelId="{C8C25DC5-1BCD-4960-9EB7-4DECF9927319}" type="presParOf" srcId="{9E542FF6-97A3-42DF-95D6-192F187CB4A3}" destId="{8BD1C6A1-86E5-43EC-A2CA-F4B6DF2BB836}" srcOrd="4" destOrd="0" presId="urn:microsoft.com/office/officeart/2008/layout/LinedList"/>
    <dgm:cxn modelId="{E429816E-E551-4490-86D1-48AB1C276D2E}" type="presParOf" srcId="{9E542FF6-97A3-42DF-95D6-192F187CB4A3}" destId="{BEE77D43-E9A5-4FBB-B826-BE65C03F3442}" srcOrd="5" destOrd="0" presId="urn:microsoft.com/office/officeart/2008/layout/LinedList"/>
    <dgm:cxn modelId="{299B660C-51FE-4067-A22F-EE3AE1283E8D}" type="presParOf" srcId="{BEE77D43-E9A5-4FBB-B826-BE65C03F3442}" destId="{303F2A14-3CB6-4095-95EC-FD2F00242DA0}" srcOrd="0" destOrd="0" presId="urn:microsoft.com/office/officeart/2008/layout/LinedList"/>
    <dgm:cxn modelId="{E43E7FD9-2C72-4D74-933F-1881A284A0D0}" type="presParOf" srcId="{BEE77D43-E9A5-4FBB-B826-BE65C03F3442}" destId="{5F5A77B2-962C-4479-9672-E3132F54ACE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A2DB3-F438-40AB-810A-7B7872CA84CC}">
      <dsp:nvSpPr>
        <dsp:cNvPr id="0" name=""/>
        <dsp:cNvSpPr/>
      </dsp:nvSpPr>
      <dsp:spPr>
        <a:xfrm>
          <a:off x="0" y="572262"/>
          <a:ext cx="97202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9A89A-D74B-4FE3-81C6-A0D9E4A47E99}">
      <dsp:nvSpPr>
        <dsp:cNvPr id="0" name=""/>
        <dsp:cNvSpPr/>
      </dsp:nvSpPr>
      <dsp:spPr>
        <a:xfrm>
          <a:off x="486013" y="350862"/>
          <a:ext cx="7199982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Конституция РФ</a:t>
          </a:r>
          <a:endParaRPr lang="ru-RU" sz="1500" kern="1200" dirty="0"/>
        </a:p>
      </dsp:txBody>
      <dsp:txXfrm>
        <a:off x="507629" y="372478"/>
        <a:ext cx="7156750" cy="399568"/>
      </dsp:txXfrm>
    </dsp:sp>
    <dsp:sp modelId="{22699143-A6CE-4CF5-9608-E0D5459F7E5B}">
      <dsp:nvSpPr>
        <dsp:cNvPr id="0" name=""/>
        <dsp:cNvSpPr/>
      </dsp:nvSpPr>
      <dsp:spPr>
        <a:xfrm>
          <a:off x="0" y="1252662"/>
          <a:ext cx="97202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09432-597A-461E-A78B-D276ED7AF27A}">
      <dsp:nvSpPr>
        <dsp:cNvPr id="0" name=""/>
        <dsp:cNvSpPr/>
      </dsp:nvSpPr>
      <dsp:spPr>
        <a:xfrm>
          <a:off x="486013" y="1031262"/>
          <a:ext cx="7199982" cy="442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Нормы международных договоров РФ</a:t>
          </a:r>
          <a:endParaRPr lang="ru-RU" sz="1500" kern="1200" dirty="0"/>
        </a:p>
      </dsp:txBody>
      <dsp:txXfrm>
        <a:off x="507629" y="1052878"/>
        <a:ext cx="7156750" cy="399568"/>
      </dsp:txXfrm>
    </dsp:sp>
    <dsp:sp modelId="{FEA7B58B-C8A6-42E6-A3AE-7EF2D0E05E03}">
      <dsp:nvSpPr>
        <dsp:cNvPr id="0" name=""/>
        <dsp:cNvSpPr/>
      </dsp:nvSpPr>
      <dsp:spPr>
        <a:xfrm>
          <a:off x="0" y="1933062"/>
          <a:ext cx="97202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BBB0B-37BA-41C5-B931-CA36909D6811}">
      <dsp:nvSpPr>
        <dsp:cNvPr id="0" name=""/>
        <dsp:cNvSpPr/>
      </dsp:nvSpPr>
      <dsp:spPr>
        <a:xfrm>
          <a:off x="486013" y="1711662"/>
          <a:ext cx="7199982" cy="442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ФЗ «О персональных данных»</a:t>
          </a:r>
          <a:endParaRPr lang="ru-RU" sz="1500" kern="1200" dirty="0"/>
        </a:p>
      </dsp:txBody>
      <dsp:txXfrm>
        <a:off x="507629" y="1733278"/>
        <a:ext cx="7156750" cy="399568"/>
      </dsp:txXfrm>
    </dsp:sp>
    <dsp:sp modelId="{48DF6856-30A8-4501-A766-D61E57E3D1E4}">
      <dsp:nvSpPr>
        <dsp:cNvPr id="0" name=""/>
        <dsp:cNvSpPr/>
      </dsp:nvSpPr>
      <dsp:spPr>
        <a:xfrm>
          <a:off x="0" y="2613462"/>
          <a:ext cx="97202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62771-06D3-4E53-B542-E7FBBD0C8942}">
      <dsp:nvSpPr>
        <dsp:cNvPr id="0" name=""/>
        <dsp:cNvSpPr/>
      </dsp:nvSpPr>
      <dsp:spPr>
        <a:xfrm>
          <a:off x="486013" y="2392062"/>
          <a:ext cx="7199982" cy="442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Указ Президента РФ «О перечне сведений конфиденциального характера»</a:t>
          </a:r>
          <a:endParaRPr lang="ru-RU" sz="1500" kern="1200" dirty="0"/>
        </a:p>
      </dsp:txBody>
      <dsp:txXfrm>
        <a:off x="507629" y="2413678"/>
        <a:ext cx="7156750" cy="399568"/>
      </dsp:txXfrm>
    </dsp:sp>
    <dsp:sp modelId="{F650978E-2E52-4EE9-BFAB-090CFA95F3D2}">
      <dsp:nvSpPr>
        <dsp:cNvPr id="0" name=""/>
        <dsp:cNvSpPr/>
      </dsp:nvSpPr>
      <dsp:spPr>
        <a:xfrm>
          <a:off x="0" y="3293862"/>
          <a:ext cx="97202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FFA5A-543E-4985-8358-3697AD29015D}">
      <dsp:nvSpPr>
        <dsp:cNvPr id="0" name=""/>
        <dsp:cNvSpPr/>
      </dsp:nvSpPr>
      <dsp:spPr>
        <a:xfrm>
          <a:off x="486013" y="3072462"/>
          <a:ext cx="7199982" cy="4428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Иные федеральные законы и подзаконные акты</a:t>
          </a:r>
          <a:endParaRPr lang="ru-RU" sz="1500" kern="1200" dirty="0"/>
        </a:p>
      </dsp:txBody>
      <dsp:txXfrm>
        <a:off x="507629" y="3094078"/>
        <a:ext cx="7156750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9168B-60C3-408A-8D55-02039D4D1B9B}">
      <dsp:nvSpPr>
        <dsp:cNvPr id="0" name=""/>
        <dsp:cNvSpPr/>
      </dsp:nvSpPr>
      <dsp:spPr>
        <a:xfrm>
          <a:off x="0" y="25069"/>
          <a:ext cx="9720072" cy="6475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Общие персональные данные</a:t>
          </a:r>
          <a:endParaRPr lang="ru-RU" sz="2700" kern="1200" dirty="0"/>
        </a:p>
      </dsp:txBody>
      <dsp:txXfrm>
        <a:off x="31613" y="56682"/>
        <a:ext cx="9656846" cy="584369"/>
      </dsp:txXfrm>
    </dsp:sp>
    <dsp:sp modelId="{01068841-69DA-4672-A925-B40BFB34686A}">
      <dsp:nvSpPr>
        <dsp:cNvPr id="0" name=""/>
        <dsp:cNvSpPr/>
      </dsp:nvSpPr>
      <dsp:spPr>
        <a:xfrm>
          <a:off x="0" y="672664"/>
          <a:ext cx="9720072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Не требуют особых случаев обработки, которые применимы к специальным и биометрическим персональным данным</a:t>
          </a:r>
          <a:endParaRPr lang="ru-RU" sz="2100" kern="1200" dirty="0"/>
        </a:p>
      </dsp:txBody>
      <dsp:txXfrm>
        <a:off x="0" y="672664"/>
        <a:ext cx="9720072" cy="656707"/>
      </dsp:txXfrm>
    </dsp:sp>
    <dsp:sp modelId="{8A69A6E0-E8B2-4D37-B645-1065D99A2A7C}">
      <dsp:nvSpPr>
        <dsp:cNvPr id="0" name=""/>
        <dsp:cNvSpPr/>
      </dsp:nvSpPr>
      <dsp:spPr>
        <a:xfrm>
          <a:off x="0" y="1329371"/>
          <a:ext cx="9720072" cy="647595"/>
        </a:xfrm>
        <a:prstGeom prst="roundRect">
          <a:avLst/>
        </a:prstGeom>
        <a:gradFill rotWithShape="0">
          <a:gsLst>
            <a:gs pos="0">
              <a:schemeClr val="accent5">
                <a:hueOff val="-75317"/>
                <a:satOff val="-14450"/>
                <a:lumOff val="205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75317"/>
                <a:satOff val="-14450"/>
                <a:lumOff val="205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Специальные категории персональных данных</a:t>
          </a:r>
          <a:endParaRPr lang="ru-RU" sz="2700" kern="1200" dirty="0"/>
        </a:p>
      </dsp:txBody>
      <dsp:txXfrm>
        <a:off x="31613" y="1360984"/>
        <a:ext cx="9656846" cy="584369"/>
      </dsp:txXfrm>
    </dsp:sp>
    <dsp:sp modelId="{1663E6C6-7BC8-4CAF-A6C4-325E23AED370}">
      <dsp:nvSpPr>
        <dsp:cNvPr id="0" name=""/>
        <dsp:cNvSpPr/>
      </dsp:nvSpPr>
      <dsp:spPr>
        <a:xfrm>
          <a:off x="0" y="1976966"/>
          <a:ext cx="9720072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касающиеся расовой, национальной принадлежности, политических взглядов, религиозных или философских убеждений, состояния здоровья, интимной жизни</a:t>
          </a:r>
          <a:endParaRPr lang="ru-RU" sz="2100" kern="1200" dirty="0"/>
        </a:p>
      </dsp:txBody>
      <dsp:txXfrm>
        <a:off x="0" y="1976966"/>
        <a:ext cx="9720072" cy="950130"/>
      </dsp:txXfrm>
    </dsp:sp>
    <dsp:sp modelId="{D2ADB1FC-5C34-4E63-8B1A-A0E6405D6C1F}">
      <dsp:nvSpPr>
        <dsp:cNvPr id="0" name=""/>
        <dsp:cNvSpPr/>
      </dsp:nvSpPr>
      <dsp:spPr>
        <a:xfrm>
          <a:off x="0" y="2927096"/>
          <a:ext cx="9720072" cy="647595"/>
        </a:xfrm>
        <a:prstGeom prst="roundRect">
          <a:avLst/>
        </a:prstGeom>
        <a:gradFill rotWithShape="0">
          <a:gsLst>
            <a:gs pos="0">
              <a:schemeClr val="accent5">
                <a:hueOff val="-150635"/>
                <a:satOff val="-28901"/>
                <a:lumOff val="411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150635"/>
                <a:satOff val="-28901"/>
                <a:lumOff val="411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Биометрические персональные данные</a:t>
          </a:r>
          <a:endParaRPr lang="ru-RU" sz="2700" kern="1200" dirty="0"/>
        </a:p>
      </dsp:txBody>
      <dsp:txXfrm>
        <a:off x="31613" y="2958709"/>
        <a:ext cx="9656846" cy="584369"/>
      </dsp:txXfrm>
    </dsp:sp>
    <dsp:sp modelId="{2D030FBB-9EFA-4FE4-99FD-C449EAC2B787}">
      <dsp:nvSpPr>
        <dsp:cNvPr id="0" name=""/>
        <dsp:cNvSpPr/>
      </dsp:nvSpPr>
      <dsp:spPr>
        <a:xfrm>
          <a:off x="0" y="3574691"/>
          <a:ext cx="9720072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характеризуют физиологические и биологические особенности человека, на основании которых можно установить его личность</a:t>
          </a:r>
          <a:endParaRPr lang="ru-RU" sz="2100" kern="1200" dirty="0"/>
        </a:p>
      </dsp:txBody>
      <dsp:txXfrm>
        <a:off x="0" y="3574691"/>
        <a:ext cx="9720072" cy="656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71AD8-A3D8-4A65-8FD1-016D212E8256}">
      <dsp:nvSpPr>
        <dsp:cNvPr id="0" name=""/>
        <dsp:cNvSpPr/>
      </dsp:nvSpPr>
      <dsp:spPr>
        <a:xfrm>
          <a:off x="-4884944" y="-748588"/>
          <a:ext cx="5818038" cy="5818038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223B1-70DA-4B63-9BDB-1F524AD8BE20}">
      <dsp:nvSpPr>
        <dsp:cNvPr id="0" name=""/>
        <dsp:cNvSpPr/>
      </dsp:nvSpPr>
      <dsp:spPr>
        <a:xfrm>
          <a:off x="408273" y="269967"/>
          <a:ext cx="10276682" cy="5402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884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Законность обработки</a:t>
          </a:r>
          <a:endParaRPr lang="ru-RU" sz="2700" kern="1200" dirty="0"/>
        </a:p>
      </dsp:txBody>
      <dsp:txXfrm>
        <a:off x="408273" y="269967"/>
        <a:ext cx="10276682" cy="540280"/>
      </dsp:txXfrm>
    </dsp:sp>
    <dsp:sp modelId="{2475DB7E-AC38-43B9-A3BA-F4275330F7ED}">
      <dsp:nvSpPr>
        <dsp:cNvPr id="0" name=""/>
        <dsp:cNvSpPr/>
      </dsp:nvSpPr>
      <dsp:spPr>
        <a:xfrm>
          <a:off x="70598" y="202432"/>
          <a:ext cx="675350" cy="67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AE893-482E-4E09-82F5-B1B67CBE39AC}">
      <dsp:nvSpPr>
        <dsp:cNvPr id="0" name=""/>
        <dsp:cNvSpPr/>
      </dsp:nvSpPr>
      <dsp:spPr>
        <a:xfrm>
          <a:off x="795423" y="1080129"/>
          <a:ext cx="9889533" cy="540280"/>
        </a:xfrm>
        <a:prstGeom prst="rect">
          <a:avLst/>
        </a:prstGeom>
        <a:gradFill rotWithShape="0">
          <a:gsLst>
            <a:gs pos="0">
              <a:schemeClr val="accent3">
                <a:hueOff val="1476047"/>
                <a:satOff val="-11513"/>
                <a:lumOff val="-29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1476047"/>
                <a:satOff val="-11513"/>
                <a:lumOff val="-29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884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Справедливость обработки</a:t>
          </a:r>
          <a:endParaRPr lang="ru-RU" sz="2700" kern="1200" dirty="0"/>
        </a:p>
      </dsp:txBody>
      <dsp:txXfrm>
        <a:off x="795423" y="1080129"/>
        <a:ext cx="9889533" cy="540280"/>
      </dsp:txXfrm>
    </dsp:sp>
    <dsp:sp modelId="{2EAE2560-1392-4E6C-8AD6-FE2C8713834D}">
      <dsp:nvSpPr>
        <dsp:cNvPr id="0" name=""/>
        <dsp:cNvSpPr/>
      </dsp:nvSpPr>
      <dsp:spPr>
        <a:xfrm>
          <a:off x="457747" y="1012594"/>
          <a:ext cx="675350" cy="67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476047"/>
              <a:satOff val="-11513"/>
              <a:lumOff val="-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F67CE-3B0C-4F49-98AC-D096BEDF7C54}">
      <dsp:nvSpPr>
        <dsp:cNvPr id="0" name=""/>
        <dsp:cNvSpPr/>
      </dsp:nvSpPr>
      <dsp:spPr>
        <a:xfrm>
          <a:off x="914246" y="1890290"/>
          <a:ext cx="9770709" cy="540280"/>
        </a:xfrm>
        <a:prstGeom prst="rect">
          <a:avLst/>
        </a:prstGeom>
        <a:gradFill rotWithShape="0">
          <a:gsLst>
            <a:gs pos="0">
              <a:schemeClr val="accent3">
                <a:hueOff val="2952094"/>
                <a:satOff val="-23027"/>
                <a:lumOff val="-58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2952094"/>
                <a:satOff val="-23027"/>
                <a:lumOff val="-58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884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Целесообразность обработки</a:t>
          </a:r>
          <a:endParaRPr lang="ru-RU" sz="2700" kern="1200" dirty="0"/>
        </a:p>
      </dsp:txBody>
      <dsp:txXfrm>
        <a:off x="914246" y="1890290"/>
        <a:ext cx="9770709" cy="540280"/>
      </dsp:txXfrm>
    </dsp:sp>
    <dsp:sp modelId="{30CD6627-11AA-4473-AE71-A00B974891C7}">
      <dsp:nvSpPr>
        <dsp:cNvPr id="0" name=""/>
        <dsp:cNvSpPr/>
      </dsp:nvSpPr>
      <dsp:spPr>
        <a:xfrm>
          <a:off x="576571" y="1822755"/>
          <a:ext cx="675350" cy="67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952094"/>
              <a:satOff val="-23027"/>
              <a:lumOff val="-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EE0FB-1A07-4CDD-997A-E86D6071A34E}">
      <dsp:nvSpPr>
        <dsp:cNvPr id="0" name=""/>
        <dsp:cNvSpPr/>
      </dsp:nvSpPr>
      <dsp:spPr>
        <a:xfrm>
          <a:off x="795423" y="2700452"/>
          <a:ext cx="9889533" cy="540280"/>
        </a:xfrm>
        <a:prstGeom prst="rect">
          <a:avLst/>
        </a:prstGeom>
        <a:gradFill rotWithShape="0">
          <a:gsLst>
            <a:gs pos="0">
              <a:schemeClr val="accent3">
                <a:hueOff val="4428140"/>
                <a:satOff val="-34540"/>
                <a:lumOff val="-88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4428140"/>
                <a:satOff val="-34540"/>
                <a:lumOff val="-88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884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Точность, достаточность и актуальность персональных данных</a:t>
          </a:r>
          <a:endParaRPr lang="ru-RU" sz="2700" kern="1200" dirty="0"/>
        </a:p>
      </dsp:txBody>
      <dsp:txXfrm>
        <a:off x="795423" y="2700452"/>
        <a:ext cx="9889533" cy="540280"/>
      </dsp:txXfrm>
    </dsp:sp>
    <dsp:sp modelId="{0AE04460-E312-410F-98C2-7400126BB97A}">
      <dsp:nvSpPr>
        <dsp:cNvPr id="0" name=""/>
        <dsp:cNvSpPr/>
      </dsp:nvSpPr>
      <dsp:spPr>
        <a:xfrm>
          <a:off x="457747" y="2632917"/>
          <a:ext cx="675350" cy="67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428140"/>
              <a:satOff val="-34540"/>
              <a:lumOff val="-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C614E-148E-4832-B74E-C73795F54F22}">
      <dsp:nvSpPr>
        <dsp:cNvPr id="0" name=""/>
        <dsp:cNvSpPr/>
      </dsp:nvSpPr>
      <dsp:spPr>
        <a:xfrm>
          <a:off x="408273" y="3510613"/>
          <a:ext cx="10276682" cy="540280"/>
        </a:xfrm>
        <a:prstGeom prst="rect">
          <a:avLst/>
        </a:prstGeom>
        <a:gradFill rotWithShape="0">
          <a:gsLst>
            <a:gs pos="0">
              <a:schemeClr val="accent3">
                <a:hueOff val="5904187"/>
                <a:satOff val="-46054"/>
                <a:lumOff val="-117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5904187"/>
                <a:satOff val="-46054"/>
                <a:lumOff val="-117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884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Ограниченность хранения персональных данных</a:t>
          </a:r>
          <a:endParaRPr lang="ru-RU" sz="2700" kern="1200" dirty="0"/>
        </a:p>
      </dsp:txBody>
      <dsp:txXfrm>
        <a:off x="408273" y="3510613"/>
        <a:ext cx="10276682" cy="540280"/>
      </dsp:txXfrm>
    </dsp:sp>
    <dsp:sp modelId="{392300ED-05E3-47D8-82F0-E633DC3FD467}">
      <dsp:nvSpPr>
        <dsp:cNvPr id="0" name=""/>
        <dsp:cNvSpPr/>
      </dsp:nvSpPr>
      <dsp:spPr>
        <a:xfrm>
          <a:off x="70598" y="3443078"/>
          <a:ext cx="675350" cy="675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904187"/>
              <a:satOff val="-46054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A1156-BB2B-49EA-98EF-3358A3B4F114}">
      <dsp:nvSpPr>
        <dsp:cNvPr id="0" name=""/>
        <dsp:cNvSpPr/>
      </dsp:nvSpPr>
      <dsp:spPr>
        <a:xfrm>
          <a:off x="0" y="533"/>
          <a:ext cx="9720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0E0C79-A243-4385-8D63-93D7F70F9E18}">
      <dsp:nvSpPr>
        <dsp:cNvPr id="0" name=""/>
        <dsp:cNvSpPr/>
      </dsp:nvSpPr>
      <dsp:spPr>
        <a:xfrm>
          <a:off x="0" y="533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Обработка с согласия субъекта персональных данных</a:t>
          </a:r>
          <a:endParaRPr lang="ru-RU" sz="1500" kern="1200" dirty="0"/>
        </a:p>
      </dsp:txBody>
      <dsp:txXfrm>
        <a:off x="0" y="533"/>
        <a:ext cx="9720072" cy="336254"/>
      </dsp:txXfrm>
    </dsp:sp>
    <dsp:sp modelId="{F0631081-C492-4DD7-AA97-8442EEEC9895}">
      <dsp:nvSpPr>
        <dsp:cNvPr id="0" name=""/>
        <dsp:cNvSpPr/>
      </dsp:nvSpPr>
      <dsp:spPr>
        <a:xfrm>
          <a:off x="0" y="336788"/>
          <a:ext cx="972007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3957AA-E842-4EC2-B5F3-B23C4709A91D}">
      <dsp:nvSpPr>
        <dsp:cNvPr id="0" name=""/>
        <dsp:cNvSpPr/>
      </dsp:nvSpPr>
      <dsp:spPr>
        <a:xfrm>
          <a:off x="0" y="336788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осуществления норм международных договоров и законодательства РФ</a:t>
          </a:r>
          <a:endParaRPr lang="ru-RU" sz="1500" kern="1200" dirty="0"/>
        </a:p>
      </dsp:txBody>
      <dsp:txXfrm>
        <a:off x="0" y="336788"/>
        <a:ext cx="9720072" cy="336254"/>
      </dsp:txXfrm>
    </dsp:sp>
    <dsp:sp modelId="{7B6976E5-6C38-4A5F-A36F-29EA7CE67759}">
      <dsp:nvSpPr>
        <dsp:cNvPr id="0" name=""/>
        <dsp:cNvSpPr/>
      </dsp:nvSpPr>
      <dsp:spPr>
        <a:xfrm>
          <a:off x="0" y="673042"/>
          <a:ext cx="972007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2B7A6-3750-4918-B276-803CACD8D79C}">
      <dsp:nvSpPr>
        <dsp:cNvPr id="0" name=""/>
        <dsp:cNvSpPr/>
      </dsp:nvSpPr>
      <dsp:spPr>
        <a:xfrm>
          <a:off x="0" y="673042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связи с участием субъекта персональных данных в судопроизводстве</a:t>
          </a:r>
          <a:endParaRPr lang="ru-RU" sz="1500" kern="1200" dirty="0"/>
        </a:p>
      </dsp:txBody>
      <dsp:txXfrm>
        <a:off x="0" y="673042"/>
        <a:ext cx="9720072" cy="336254"/>
      </dsp:txXfrm>
    </dsp:sp>
    <dsp:sp modelId="{ABA37FC2-7F30-4AB4-AC4B-6701B34F69CD}">
      <dsp:nvSpPr>
        <dsp:cNvPr id="0" name=""/>
        <dsp:cNvSpPr/>
      </dsp:nvSpPr>
      <dsp:spPr>
        <a:xfrm>
          <a:off x="0" y="1009297"/>
          <a:ext cx="972007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79E137-274B-447B-8030-C16B2F532CBB}">
      <dsp:nvSpPr>
        <dsp:cNvPr id="0" name=""/>
        <dsp:cNvSpPr/>
      </dsp:nvSpPr>
      <dsp:spPr>
        <a:xfrm>
          <a:off x="0" y="1009297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исполнения судебного решения</a:t>
          </a:r>
          <a:endParaRPr lang="ru-RU" sz="1500" kern="1200" dirty="0"/>
        </a:p>
      </dsp:txBody>
      <dsp:txXfrm>
        <a:off x="0" y="1009297"/>
        <a:ext cx="9720072" cy="336254"/>
      </dsp:txXfrm>
    </dsp:sp>
    <dsp:sp modelId="{456F5769-EEFF-4371-BDC6-112E6F5B433D}">
      <dsp:nvSpPr>
        <dsp:cNvPr id="0" name=""/>
        <dsp:cNvSpPr/>
      </dsp:nvSpPr>
      <dsp:spPr>
        <a:xfrm>
          <a:off x="0" y="1345552"/>
          <a:ext cx="9720072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1BCF07-006D-47AA-80C6-9DB46D1C4B50}">
      <dsp:nvSpPr>
        <dsp:cNvPr id="0" name=""/>
        <dsp:cNvSpPr/>
      </dsp:nvSpPr>
      <dsp:spPr>
        <a:xfrm>
          <a:off x="0" y="1345552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осуществления полномочий государственных органов и органов местного самоуправления</a:t>
          </a:r>
          <a:endParaRPr lang="ru-RU" sz="1500" kern="1200" dirty="0"/>
        </a:p>
      </dsp:txBody>
      <dsp:txXfrm>
        <a:off x="0" y="1345552"/>
        <a:ext cx="9720072" cy="336254"/>
      </dsp:txXfrm>
    </dsp:sp>
    <dsp:sp modelId="{B6BF11AD-D89A-41E2-ACF0-A616C154D41E}">
      <dsp:nvSpPr>
        <dsp:cNvPr id="0" name=""/>
        <dsp:cNvSpPr/>
      </dsp:nvSpPr>
      <dsp:spPr>
        <a:xfrm>
          <a:off x="0" y="1681806"/>
          <a:ext cx="9720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1A9461-7612-4552-8681-5E0DB15C062F}">
      <dsp:nvSpPr>
        <dsp:cNvPr id="0" name=""/>
        <dsp:cNvSpPr/>
      </dsp:nvSpPr>
      <dsp:spPr>
        <a:xfrm>
          <a:off x="0" y="1681806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исполнения гражданско-правового договора</a:t>
          </a:r>
        </a:p>
      </dsp:txBody>
      <dsp:txXfrm>
        <a:off x="0" y="1681806"/>
        <a:ext cx="9720072" cy="336254"/>
      </dsp:txXfrm>
    </dsp:sp>
    <dsp:sp modelId="{727A4CCD-622C-4463-BEE8-E66F6A77A0F3}">
      <dsp:nvSpPr>
        <dsp:cNvPr id="0" name=""/>
        <dsp:cNvSpPr/>
      </dsp:nvSpPr>
      <dsp:spPr>
        <a:xfrm>
          <a:off x="0" y="2018061"/>
          <a:ext cx="972007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420CB3-5E47-44ED-9A59-8618CBF1E4EF}">
      <dsp:nvSpPr>
        <dsp:cNvPr id="0" name=""/>
        <dsp:cNvSpPr/>
      </dsp:nvSpPr>
      <dsp:spPr>
        <a:xfrm>
          <a:off x="0" y="2018061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защиты жизни, здоровья и жизненно важных интересов субъекта персональных данных</a:t>
          </a:r>
        </a:p>
      </dsp:txBody>
      <dsp:txXfrm>
        <a:off x="0" y="2018061"/>
        <a:ext cx="9720072" cy="336254"/>
      </dsp:txXfrm>
    </dsp:sp>
    <dsp:sp modelId="{2F6801A1-C4AE-4044-9C7B-0E6FA3A00672}">
      <dsp:nvSpPr>
        <dsp:cNvPr id="0" name=""/>
        <dsp:cNvSpPr/>
      </dsp:nvSpPr>
      <dsp:spPr>
        <a:xfrm>
          <a:off x="0" y="2354315"/>
          <a:ext cx="972007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D966D8-2D71-4A02-95CB-1273DB2F2150}">
      <dsp:nvSpPr>
        <dsp:cNvPr id="0" name=""/>
        <dsp:cNvSpPr/>
      </dsp:nvSpPr>
      <dsp:spPr>
        <a:xfrm>
          <a:off x="0" y="2354315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интересах оператора обработки персональных данных или третьих лиц</a:t>
          </a:r>
        </a:p>
      </dsp:txBody>
      <dsp:txXfrm>
        <a:off x="0" y="2354315"/>
        <a:ext cx="9720072" cy="336254"/>
      </dsp:txXfrm>
    </dsp:sp>
    <dsp:sp modelId="{868A67BC-4A9A-4E05-9E16-F8D8D477F1C8}">
      <dsp:nvSpPr>
        <dsp:cNvPr id="0" name=""/>
        <dsp:cNvSpPr/>
      </dsp:nvSpPr>
      <dsp:spPr>
        <a:xfrm>
          <a:off x="0" y="2690570"/>
          <a:ext cx="972007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6464-5C3A-4247-AD31-87AC2D289693}">
      <dsp:nvSpPr>
        <dsp:cNvPr id="0" name=""/>
        <dsp:cNvSpPr/>
      </dsp:nvSpPr>
      <dsp:spPr>
        <a:xfrm>
          <a:off x="0" y="2690570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статистических или исследовательских целях</a:t>
          </a:r>
        </a:p>
      </dsp:txBody>
      <dsp:txXfrm>
        <a:off x="0" y="2690570"/>
        <a:ext cx="9720072" cy="336254"/>
      </dsp:txXfrm>
    </dsp:sp>
    <dsp:sp modelId="{5350B063-973C-426B-B04A-9AFD93AEF94A}">
      <dsp:nvSpPr>
        <dsp:cNvPr id="0" name=""/>
        <dsp:cNvSpPr/>
      </dsp:nvSpPr>
      <dsp:spPr>
        <a:xfrm>
          <a:off x="0" y="3026824"/>
          <a:ext cx="9720072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26B629-8F9F-4B56-85F6-18446AA764FA}">
      <dsp:nvSpPr>
        <dsp:cNvPr id="0" name=""/>
        <dsp:cNvSpPr/>
      </dsp:nvSpPr>
      <dsp:spPr>
        <a:xfrm>
          <a:off x="0" y="3026824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Для профессиональной деятельности журналистов</a:t>
          </a:r>
        </a:p>
      </dsp:txBody>
      <dsp:txXfrm>
        <a:off x="0" y="3026824"/>
        <a:ext cx="9720072" cy="336254"/>
      </dsp:txXfrm>
    </dsp:sp>
    <dsp:sp modelId="{4ECA59F3-5C53-4000-81FA-46092B51CECD}">
      <dsp:nvSpPr>
        <dsp:cNvPr id="0" name=""/>
        <dsp:cNvSpPr/>
      </dsp:nvSpPr>
      <dsp:spPr>
        <a:xfrm>
          <a:off x="0" y="3363079"/>
          <a:ext cx="972007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9357C-D327-4347-B22D-18EF554D075F}">
      <dsp:nvSpPr>
        <dsp:cNvPr id="0" name=""/>
        <dsp:cNvSpPr/>
      </dsp:nvSpPr>
      <dsp:spPr>
        <a:xfrm>
          <a:off x="0" y="3363079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целях повышения эффективности государственного и муниципального управления</a:t>
          </a:r>
        </a:p>
      </dsp:txBody>
      <dsp:txXfrm>
        <a:off x="0" y="3363079"/>
        <a:ext cx="9720072" cy="336254"/>
      </dsp:txXfrm>
    </dsp:sp>
    <dsp:sp modelId="{DB66981E-709A-4751-960B-9E734519ED7E}">
      <dsp:nvSpPr>
        <dsp:cNvPr id="0" name=""/>
        <dsp:cNvSpPr/>
      </dsp:nvSpPr>
      <dsp:spPr>
        <a:xfrm>
          <a:off x="0" y="3699334"/>
          <a:ext cx="972007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77CD8F-0774-49D9-A555-02B338B8E145}">
      <dsp:nvSpPr>
        <dsp:cNvPr id="0" name=""/>
        <dsp:cNvSpPr/>
      </dsp:nvSpPr>
      <dsp:spPr>
        <a:xfrm>
          <a:off x="0" y="3699334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случае, если происходит обработка персональных данных, сделанных общедоступными</a:t>
          </a:r>
        </a:p>
      </dsp:txBody>
      <dsp:txXfrm>
        <a:off x="0" y="3699334"/>
        <a:ext cx="9720072" cy="336254"/>
      </dsp:txXfrm>
    </dsp:sp>
    <dsp:sp modelId="{37346CD4-5889-4661-9C9A-9659104505F9}">
      <dsp:nvSpPr>
        <dsp:cNvPr id="0" name=""/>
        <dsp:cNvSpPr/>
      </dsp:nvSpPr>
      <dsp:spPr>
        <a:xfrm>
          <a:off x="0" y="4035588"/>
          <a:ext cx="972007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2D18A4-8252-4E37-9DEE-09D67B0C8263}">
      <dsp:nvSpPr>
        <dsp:cNvPr id="0" name=""/>
        <dsp:cNvSpPr/>
      </dsp:nvSpPr>
      <dsp:spPr>
        <a:xfrm>
          <a:off x="0" y="4035588"/>
          <a:ext cx="9720072" cy="336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случаях обязательного опубликования или раскрытия персональных данных</a:t>
          </a:r>
        </a:p>
      </dsp:txBody>
      <dsp:txXfrm>
        <a:off x="0" y="4035588"/>
        <a:ext cx="9720072" cy="336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EA5FD-4B55-4B65-A575-B58B7BD911FE}">
      <dsp:nvSpPr>
        <dsp:cNvPr id="0" name=""/>
        <dsp:cNvSpPr/>
      </dsp:nvSpPr>
      <dsp:spPr>
        <a:xfrm>
          <a:off x="-4883384" y="-748588"/>
          <a:ext cx="5818038" cy="5818038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8BACE-8391-447B-A1B5-F34FF1A2E476}">
      <dsp:nvSpPr>
        <dsp:cNvPr id="0" name=""/>
        <dsp:cNvSpPr/>
      </dsp:nvSpPr>
      <dsp:spPr>
        <a:xfrm>
          <a:off x="303108" y="196426"/>
          <a:ext cx="10383408" cy="392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ФИО, сведения о документе, удостоверяющем личность субъекта персональных данных или его представителя</a:t>
          </a:r>
          <a:endParaRPr lang="ru-RU" sz="1600" kern="1200" dirty="0"/>
        </a:p>
      </dsp:txBody>
      <dsp:txXfrm>
        <a:off x="303108" y="196426"/>
        <a:ext cx="10383408" cy="392679"/>
      </dsp:txXfrm>
    </dsp:sp>
    <dsp:sp modelId="{43E66084-97FB-466C-A583-5F7F7CFCD0CF}">
      <dsp:nvSpPr>
        <dsp:cNvPr id="0" name=""/>
        <dsp:cNvSpPr/>
      </dsp:nvSpPr>
      <dsp:spPr>
        <a:xfrm>
          <a:off x="57683" y="147341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82CB1-4B72-4757-855E-9268ABB8D635}">
      <dsp:nvSpPr>
        <dsp:cNvPr id="0" name=""/>
        <dsp:cNvSpPr/>
      </dsp:nvSpPr>
      <dsp:spPr>
        <a:xfrm>
          <a:off x="658715" y="785791"/>
          <a:ext cx="10027801" cy="392679"/>
        </a:xfrm>
        <a:prstGeom prst="rect">
          <a:avLst/>
        </a:prstGeom>
        <a:gradFill rotWithShape="0">
          <a:gsLst>
            <a:gs pos="0">
              <a:schemeClr val="accent4">
                <a:hueOff val="-1172762"/>
                <a:satOff val="7040"/>
                <a:lumOff val="-621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1172762"/>
                <a:satOff val="7040"/>
                <a:lumOff val="-621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или ФИО, адрес оператора обработки персональных данных</a:t>
          </a:r>
          <a:endParaRPr lang="ru-RU" sz="1600" kern="1200" dirty="0"/>
        </a:p>
      </dsp:txBody>
      <dsp:txXfrm>
        <a:off x="658715" y="785791"/>
        <a:ext cx="10027801" cy="392679"/>
      </dsp:txXfrm>
    </dsp:sp>
    <dsp:sp modelId="{832459E6-D8AE-4239-8D18-4AB915A9D7D5}">
      <dsp:nvSpPr>
        <dsp:cNvPr id="0" name=""/>
        <dsp:cNvSpPr/>
      </dsp:nvSpPr>
      <dsp:spPr>
        <a:xfrm>
          <a:off x="413290" y="736706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72762"/>
              <a:satOff val="7040"/>
              <a:lumOff val="-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92BC6-AC2F-4598-82B8-032CFB94BD89}">
      <dsp:nvSpPr>
        <dsp:cNvPr id="0" name=""/>
        <dsp:cNvSpPr/>
      </dsp:nvSpPr>
      <dsp:spPr>
        <a:xfrm>
          <a:off x="853586" y="1374725"/>
          <a:ext cx="9832930" cy="392679"/>
        </a:xfrm>
        <a:prstGeom prst="rect">
          <a:avLst/>
        </a:prstGeom>
        <a:gradFill rotWithShape="0">
          <a:gsLst>
            <a:gs pos="0">
              <a:schemeClr val="accent4">
                <a:hueOff val="-2345525"/>
                <a:satOff val="14079"/>
                <a:lumOff val="-1242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2345525"/>
                <a:satOff val="14079"/>
                <a:lumOff val="-1242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Цель обработки персональных данных</a:t>
          </a:r>
          <a:endParaRPr lang="ru-RU" sz="1600" kern="1200" dirty="0"/>
        </a:p>
      </dsp:txBody>
      <dsp:txXfrm>
        <a:off x="853586" y="1374725"/>
        <a:ext cx="9832930" cy="392679"/>
      </dsp:txXfrm>
    </dsp:sp>
    <dsp:sp modelId="{9FE05E83-BA81-46A9-9402-C325E9D51101}">
      <dsp:nvSpPr>
        <dsp:cNvPr id="0" name=""/>
        <dsp:cNvSpPr/>
      </dsp:nvSpPr>
      <dsp:spPr>
        <a:xfrm>
          <a:off x="608161" y="1325640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345525"/>
              <a:satOff val="14079"/>
              <a:lumOff val="-12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DEE35-5538-450C-88F2-24C5BB64821F}">
      <dsp:nvSpPr>
        <dsp:cNvPr id="0" name=""/>
        <dsp:cNvSpPr/>
      </dsp:nvSpPr>
      <dsp:spPr>
        <a:xfrm>
          <a:off x="915806" y="1964091"/>
          <a:ext cx="9770709" cy="392679"/>
        </a:xfrm>
        <a:prstGeom prst="rect">
          <a:avLst/>
        </a:prstGeom>
        <a:gradFill rotWithShape="0">
          <a:gsLst>
            <a:gs pos="0">
              <a:schemeClr val="accent4">
                <a:hueOff val="-3518287"/>
                <a:satOff val="21119"/>
                <a:lumOff val="-186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3518287"/>
                <a:satOff val="21119"/>
                <a:lumOff val="-186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Перечень обрабатываемых персональных данных</a:t>
          </a:r>
          <a:endParaRPr lang="ru-RU" sz="1600" kern="1200" dirty="0"/>
        </a:p>
      </dsp:txBody>
      <dsp:txXfrm>
        <a:off x="915806" y="1964091"/>
        <a:ext cx="9770709" cy="392679"/>
      </dsp:txXfrm>
    </dsp:sp>
    <dsp:sp modelId="{4E4846B5-9FCF-4C0F-BBDB-98C0D314A033}">
      <dsp:nvSpPr>
        <dsp:cNvPr id="0" name=""/>
        <dsp:cNvSpPr/>
      </dsp:nvSpPr>
      <dsp:spPr>
        <a:xfrm>
          <a:off x="670381" y="1915006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518287"/>
              <a:satOff val="21119"/>
              <a:lumOff val="-1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D0470-FCE0-41B2-9A8F-FEA5DC0DC034}">
      <dsp:nvSpPr>
        <dsp:cNvPr id="0" name=""/>
        <dsp:cNvSpPr/>
      </dsp:nvSpPr>
      <dsp:spPr>
        <a:xfrm>
          <a:off x="853586" y="2553456"/>
          <a:ext cx="9832930" cy="392679"/>
        </a:xfrm>
        <a:prstGeom prst="rect">
          <a:avLst/>
        </a:prstGeom>
        <a:gradFill rotWithShape="0">
          <a:gsLst>
            <a:gs pos="0">
              <a:schemeClr val="accent4">
                <a:hueOff val="-4691050"/>
                <a:satOff val="28159"/>
                <a:lumOff val="-248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4691050"/>
                <a:satOff val="28159"/>
                <a:lumOff val="-248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Перечень действий с персональными данными</a:t>
          </a:r>
          <a:endParaRPr lang="ru-RU" sz="1600" kern="1200" dirty="0"/>
        </a:p>
      </dsp:txBody>
      <dsp:txXfrm>
        <a:off x="853586" y="2553456"/>
        <a:ext cx="9832930" cy="392679"/>
      </dsp:txXfrm>
    </dsp:sp>
    <dsp:sp modelId="{ADFB1F36-97C3-48A0-88BB-03AC929A64F5}">
      <dsp:nvSpPr>
        <dsp:cNvPr id="0" name=""/>
        <dsp:cNvSpPr/>
      </dsp:nvSpPr>
      <dsp:spPr>
        <a:xfrm>
          <a:off x="608161" y="2504371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691050"/>
              <a:satOff val="28159"/>
              <a:lumOff val="-24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2DCD2-B12D-427F-866E-298EF28D94D7}">
      <dsp:nvSpPr>
        <dsp:cNvPr id="0" name=""/>
        <dsp:cNvSpPr/>
      </dsp:nvSpPr>
      <dsp:spPr>
        <a:xfrm>
          <a:off x="658715" y="3142390"/>
          <a:ext cx="10027801" cy="392679"/>
        </a:xfrm>
        <a:prstGeom prst="rect">
          <a:avLst/>
        </a:prstGeom>
        <a:gradFill rotWithShape="0">
          <a:gsLst>
            <a:gs pos="0">
              <a:schemeClr val="accent4">
                <a:hueOff val="-5863812"/>
                <a:satOff val="35198"/>
                <a:lumOff val="-3104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5863812"/>
                <a:satOff val="35198"/>
                <a:lumOff val="-3104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Срок действия согласия на обработку персональных данных</a:t>
          </a:r>
          <a:endParaRPr lang="ru-RU" sz="1600" kern="1200" dirty="0"/>
        </a:p>
      </dsp:txBody>
      <dsp:txXfrm>
        <a:off x="658715" y="3142390"/>
        <a:ext cx="10027801" cy="392679"/>
      </dsp:txXfrm>
    </dsp:sp>
    <dsp:sp modelId="{DCC4F5D1-BE81-45A1-BFE1-8BA69BB0BA9E}">
      <dsp:nvSpPr>
        <dsp:cNvPr id="0" name=""/>
        <dsp:cNvSpPr/>
      </dsp:nvSpPr>
      <dsp:spPr>
        <a:xfrm>
          <a:off x="413290" y="3093305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863812"/>
              <a:satOff val="35198"/>
              <a:lumOff val="-31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02CFD-5D3C-4B64-9297-B2FBC34BD69D}">
      <dsp:nvSpPr>
        <dsp:cNvPr id="0" name=""/>
        <dsp:cNvSpPr/>
      </dsp:nvSpPr>
      <dsp:spPr>
        <a:xfrm>
          <a:off x="303108" y="3731755"/>
          <a:ext cx="10383408" cy="392679"/>
        </a:xfrm>
        <a:prstGeom prst="rect">
          <a:avLst/>
        </a:prstGeom>
        <a:gradFill rotWithShape="0">
          <a:gsLst>
            <a:gs pos="0">
              <a:schemeClr val="accent4">
                <a:hueOff val="-7036575"/>
                <a:satOff val="42238"/>
                <a:lumOff val="-372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-7036575"/>
                <a:satOff val="42238"/>
                <a:lumOff val="-372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6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Подпись субъекта персональных данных</a:t>
          </a:r>
          <a:endParaRPr lang="ru-RU" sz="1600" kern="1200" dirty="0"/>
        </a:p>
      </dsp:txBody>
      <dsp:txXfrm>
        <a:off x="303108" y="3731755"/>
        <a:ext cx="10383408" cy="392679"/>
      </dsp:txXfrm>
    </dsp:sp>
    <dsp:sp modelId="{559A0156-779A-4B4A-A91A-53BDE8482AA4}">
      <dsp:nvSpPr>
        <dsp:cNvPr id="0" name=""/>
        <dsp:cNvSpPr/>
      </dsp:nvSpPr>
      <dsp:spPr>
        <a:xfrm>
          <a:off x="57683" y="3682670"/>
          <a:ext cx="490849" cy="490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036575"/>
              <a:satOff val="42238"/>
              <a:lumOff val="-3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705C3-A1DD-4AFD-ABAE-F791A961CFB6}">
      <dsp:nvSpPr>
        <dsp:cNvPr id="0" name=""/>
        <dsp:cNvSpPr/>
      </dsp:nvSpPr>
      <dsp:spPr>
        <a:xfrm>
          <a:off x="0" y="0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FA8870-D38E-4ED0-ACF1-203C6C53C3B0}">
      <dsp:nvSpPr>
        <dsp:cNvPr id="0" name=""/>
        <dsp:cNvSpPr/>
      </dsp:nvSpPr>
      <dsp:spPr>
        <a:xfrm>
          <a:off x="0" y="0"/>
          <a:ext cx="9720262" cy="10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 на доступ к персональным данным</a:t>
          </a:r>
          <a:endParaRPr lang="ru-RU" sz="2000" kern="1200" dirty="0"/>
        </a:p>
      </dsp:txBody>
      <dsp:txXfrm>
        <a:off x="0" y="0"/>
        <a:ext cx="9720262" cy="1005681"/>
      </dsp:txXfrm>
    </dsp:sp>
    <dsp:sp modelId="{DC5BFD13-6E3E-43D7-B37C-E1DD0F64BE2B}">
      <dsp:nvSpPr>
        <dsp:cNvPr id="0" name=""/>
        <dsp:cNvSpPr/>
      </dsp:nvSpPr>
      <dsp:spPr>
        <a:xfrm>
          <a:off x="0" y="1005681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F22073-55C3-4685-98EA-1F04BB1232BE}">
      <dsp:nvSpPr>
        <dsp:cNvPr id="0" name=""/>
        <dsp:cNvSpPr/>
      </dsp:nvSpPr>
      <dsp:spPr>
        <a:xfrm>
          <a:off x="0" y="1005681"/>
          <a:ext cx="9720262" cy="10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 субъекта на получение согласия на обработку персональных данных целях продвижения товаров, работ, услуг на рынке, а также в целях политической агитации</a:t>
          </a:r>
          <a:endParaRPr lang="ru-RU" sz="2000" kern="1200" dirty="0"/>
        </a:p>
      </dsp:txBody>
      <dsp:txXfrm>
        <a:off x="0" y="1005681"/>
        <a:ext cx="9720262" cy="1005681"/>
      </dsp:txXfrm>
    </dsp:sp>
    <dsp:sp modelId="{97BEAF5C-4747-4953-BDFF-C7906DCEF100}">
      <dsp:nvSpPr>
        <dsp:cNvPr id="0" name=""/>
        <dsp:cNvSpPr/>
      </dsp:nvSpPr>
      <dsp:spPr>
        <a:xfrm>
          <a:off x="0" y="2011362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B3EFD7-57E9-42DA-BCB6-63E80E3D72E6}">
      <dsp:nvSpPr>
        <dsp:cNvPr id="0" name=""/>
        <dsp:cNvSpPr/>
      </dsp:nvSpPr>
      <dsp:spPr>
        <a:xfrm>
          <a:off x="0" y="2011362"/>
          <a:ext cx="9720262" cy="10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 субъекта персональных данных, запрещающее принятие решений, имеющих юридические последствия для него, если они были обработаны автоматизированной системой</a:t>
          </a:r>
          <a:endParaRPr lang="ru-RU" sz="2000" kern="1200" dirty="0"/>
        </a:p>
      </dsp:txBody>
      <dsp:txXfrm>
        <a:off x="0" y="2011362"/>
        <a:ext cx="9720262" cy="1005681"/>
      </dsp:txXfrm>
    </dsp:sp>
    <dsp:sp modelId="{EC3A5B0F-DC11-476B-8238-59B48D19B91A}">
      <dsp:nvSpPr>
        <dsp:cNvPr id="0" name=""/>
        <dsp:cNvSpPr/>
      </dsp:nvSpPr>
      <dsp:spPr>
        <a:xfrm>
          <a:off x="0" y="3017043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93624F-FC96-4754-8865-C3849F1DE89E}">
      <dsp:nvSpPr>
        <dsp:cNvPr id="0" name=""/>
        <dsp:cNvSpPr/>
      </dsp:nvSpPr>
      <dsp:spPr>
        <a:xfrm>
          <a:off x="0" y="3017043"/>
          <a:ext cx="9720262" cy="1005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 на обжалование действий или бездействия оператора</a:t>
          </a:r>
          <a:endParaRPr lang="ru-RU" sz="2000" kern="1200" dirty="0"/>
        </a:p>
      </dsp:txBody>
      <dsp:txXfrm>
        <a:off x="0" y="3017043"/>
        <a:ext cx="9720262" cy="10056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E83D0-61BB-49B8-B54D-E1637F1D5A9A}">
      <dsp:nvSpPr>
        <dsp:cNvPr id="0" name=""/>
        <dsp:cNvSpPr/>
      </dsp:nvSpPr>
      <dsp:spPr>
        <a:xfrm>
          <a:off x="0" y="1964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8EB723-7D98-4DF6-81E4-FE7DBB779CEF}">
      <dsp:nvSpPr>
        <dsp:cNvPr id="0" name=""/>
        <dsp:cNvSpPr/>
      </dsp:nvSpPr>
      <dsp:spPr>
        <a:xfrm>
          <a:off x="0" y="1964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Обязанность предоставить информацию об обработке персональных данных (цели, действия и т.д.)</a:t>
          </a:r>
          <a:endParaRPr lang="ru-RU" sz="2700" kern="1200" dirty="0"/>
        </a:p>
      </dsp:txBody>
      <dsp:txXfrm>
        <a:off x="0" y="1964"/>
        <a:ext cx="9720262" cy="1339598"/>
      </dsp:txXfrm>
    </dsp:sp>
    <dsp:sp modelId="{225AE479-6177-4E1A-98B7-7B44C333EF0E}">
      <dsp:nvSpPr>
        <dsp:cNvPr id="0" name=""/>
        <dsp:cNvSpPr/>
      </dsp:nvSpPr>
      <dsp:spPr>
        <a:xfrm>
          <a:off x="0" y="1341563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67D2D-5708-41C4-A621-7142861EB73A}">
      <dsp:nvSpPr>
        <dsp:cNvPr id="0" name=""/>
        <dsp:cNvSpPr/>
      </dsp:nvSpPr>
      <dsp:spPr>
        <a:xfrm>
          <a:off x="0" y="1341563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Обязанность информировать субъекта персональных данных о наличии персональных данных</a:t>
          </a:r>
          <a:endParaRPr lang="ru-RU" sz="2700" kern="1200" dirty="0"/>
        </a:p>
      </dsp:txBody>
      <dsp:txXfrm>
        <a:off x="0" y="1341563"/>
        <a:ext cx="9720262" cy="1339598"/>
      </dsp:txXfrm>
    </dsp:sp>
    <dsp:sp modelId="{8BD1C6A1-86E5-43EC-A2CA-F4B6DF2BB836}">
      <dsp:nvSpPr>
        <dsp:cNvPr id="0" name=""/>
        <dsp:cNvSpPr/>
      </dsp:nvSpPr>
      <dsp:spPr>
        <a:xfrm>
          <a:off x="0" y="2681161"/>
          <a:ext cx="972026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3F2A14-3CB6-4095-95EC-FD2F00242DA0}">
      <dsp:nvSpPr>
        <dsp:cNvPr id="0" name=""/>
        <dsp:cNvSpPr/>
      </dsp:nvSpPr>
      <dsp:spPr>
        <a:xfrm>
          <a:off x="0" y="2681161"/>
          <a:ext cx="9720262" cy="1339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Обязанности по устранению нарушений, допущенных при обработке персональных данных (уточнение, блокирование или уничтожение персональных данных)</a:t>
          </a:r>
          <a:endParaRPr lang="ru-RU" sz="2700" kern="1200" dirty="0"/>
        </a:p>
      </dsp:txBody>
      <dsp:txXfrm>
        <a:off x="0" y="2681161"/>
        <a:ext cx="9720262" cy="1339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7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86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5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7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28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7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4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F048862-D6A5-4162-9C68-9E7B4F2D4959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02B6B81-BD49-4EE2-B9C4-2BEF112A0B8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16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Персональные данные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ассистент кафедры «Теория, история государства и права» ЮФ СВФУ имени М.К. </a:t>
            </a:r>
            <a:r>
              <a:rPr lang="ru-RU" dirty="0" err="1" smtClean="0"/>
              <a:t>Аммосова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6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Содержание письменного согласия на обработку персональных данных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099376"/>
              </p:ext>
            </p:extLst>
          </p:nvPr>
        </p:nvGraphicFramePr>
        <p:xfrm>
          <a:off x="0" y="2286000"/>
          <a:ext cx="10744200" cy="4320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32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субъектов персональных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60007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25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оператора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33999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08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34851"/>
            <a:ext cx="9720072" cy="1749981"/>
          </a:xfrm>
        </p:spPr>
        <p:txBody>
          <a:bodyPr>
            <a:noAutofit/>
          </a:bodyPr>
          <a:lstStyle/>
          <a:p>
            <a:r>
              <a:rPr lang="ru-RU" sz="2800" dirty="0"/>
              <a:t>ГОСУДАРСТВЕННЫЙ КОНТРОЛЬ И НАДЗОР ЗА ОБРАБОТКОЙ</a:t>
            </a:r>
            <a:br>
              <a:rPr lang="ru-RU" sz="2800" dirty="0"/>
            </a:br>
            <a:r>
              <a:rPr lang="ru-RU" sz="2800" dirty="0"/>
              <a:t>ПЕРСОНАЛЬНЫХ </a:t>
            </a:r>
            <a:r>
              <a:rPr lang="ru-RU" sz="2800" dirty="0" smtClean="0"/>
              <a:t>ДАННЫХ. Ответственность за нарушение законодательства о персональных данных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Уполномоченным органом по защите прав субъектов персональных данных </a:t>
            </a:r>
            <a:r>
              <a:rPr lang="ru-RU" dirty="0" smtClean="0"/>
              <a:t>является Федеральная служба по надзору в сфере связи, информационных технологий и массовых коммуникаций (</a:t>
            </a:r>
            <a:r>
              <a:rPr lang="ru-RU" dirty="0" err="1" smtClean="0"/>
              <a:t>Роскомнадзор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Уполномоченный орган обеспечивает</a:t>
            </a:r>
            <a:r>
              <a:rPr lang="ru-RU" dirty="0"/>
              <a:t>, организует и осуществляет государственный контроль и надзор за соответствием обработки персональных </a:t>
            </a:r>
            <a:r>
              <a:rPr lang="ru-RU" dirty="0" smtClean="0"/>
              <a:t>данных требования законодательства</a:t>
            </a:r>
            <a:endParaRPr lang="ru-RU" dirty="0"/>
          </a:p>
          <a:p>
            <a:r>
              <a:rPr lang="ru-RU" dirty="0" smtClean="0"/>
              <a:t>За нарушение требования законодательства о персональных данных установлена уголовная, административная, гражданско-правовая, материальная и дисциплинарная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93404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3353" y="2614412"/>
            <a:ext cx="6781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7703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45285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90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Персональные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любая информация, относящаяся к прямо или косвенно определенному или определяемому физическому лицу – субъекту персональных данных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886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персональных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154287"/>
              </p:ext>
            </p:extLst>
          </p:nvPr>
        </p:nvGraphicFramePr>
        <p:xfrm>
          <a:off x="1024128" y="2286000"/>
          <a:ext cx="9720072" cy="425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65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любое </a:t>
            </a:r>
            <a:r>
              <a:rPr lang="ru-RU" sz="2800" dirty="0"/>
              <a:t>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сбор, запись, систематизацию, накопление, хранение, уточнение (обновление, изменение), извлечение, использование, передачу (распространение, предоставление, доступ), обезличивание, блокирование, удаление, уничтожение персональных </a:t>
            </a:r>
            <a:r>
              <a:rPr lang="ru-RU" sz="2800" dirty="0" smtClean="0"/>
              <a:t>данных</a:t>
            </a:r>
          </a:p>
          <a:p>
            <a:r>
              <a:rPr lang="ru-RU" sz="2800" dirty="0" smtClean="0"/>
              <a:t>Обработку персональных данных осуществляет оператор обработки персональных данных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432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обработки персональных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806965"/>
              </p:ext>
            </p:extLst>
          </p:nvPr>
        </p:nvGraphicFramePr>
        <p:xfrm>
          <a:off x="0" y="2286000"/>
          <a:ext cx="10744200" cy="4320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90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обработки персональных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724173"/>
              </p:ext>
            </p:extLst>
          </p:nvPr>
        </p:nvGraphicFramePr>
        <p:xfrm>
          <a:off x="1024128" y="2286000"/>
          <a:ext cx="9720072" cy="437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16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Конфиденциальность и общедоступность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854" y="2286000"/>
            <a:ext cx="10599312" cy="415343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Операторы и иные лица, получившие доступ к персональным данным, обязаны не раскрывать третьим лицам и не распространять персональные данные без согласия субъекта персональных данных, если иное не предусмотрено федеральным </a:t>
            </a:r>
            <a:r>
              <a:rPr lang="ru-RU" dirty="0" smtClean="0"/>
              <a:t>законом</a:t>
            </a:r>
          </a:p>
          <a:p>
            <a:r>
              <a:rPr lang="ru-RU" dirty="0"/>
              <a:t>В целях информационного обеспечения могут создаваться общедоступные источники персональных данных (в том числе справочники, адресные книги). В общедоступные источники персональных данных с письменного согласия субъекта персональных данных могут включаться его фамилия, имя, отчество, год и место рождения, адрес, абонентский номер, сведения о профессии и иные персональные данные, сообщаемые субъектом персональных </a:t>
            </a:r>
            <a:r>
              <a:rPr lang="ru-RU" dirty="0" smtClean="0"/>
              <a:t>данных</a:t>
            </a:r>
          </a:p>
          <a:p>
            <a:r>
              <a:rPr lang="ru-RU" dirty="0"/>
              <a:t>Сведения о субъекте персональных данных должны быть в любое время исключены из общедоступных источников персональных данных по требованию субъекта персональных данных либо по решению суда или иных уполномоченных государственных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219531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Согласие на обработку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Субъект персональных данных принимает решение о предоставлении его персональных данных и дает согласие на их обработку свободно, своей волей и в своем интересе. Согласие на обработку персональных данных должно быть конкретным, информированным и сознательным.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форме, если иное не установлено федеральным </a:t>
            </a:r>
            <a:r>
              <a:rPr lang="ru-RU" sz="2400" dirty="0" smtClean="0"/>
              <a:t>законом</a:t>
            </a:r>
          </a:p>
          <a:p>
            <a:r>
              <a:rPr lang="ru-RU" sz="2400" dirty="0"/>
              <a:t>В случаях, предусмотренных федеральным законом, обработка персональных данных осуществляется только с согласия в письменной форме субъекта персональных данных. Равнозначным содержащему собственноручную подпись субъекта персональных данных согласию в письменной форме на бумажном носителе признается согласие в форме электронного документа, подписанного в соответствии с федеральным законом электронной подписью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9867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817</Words>
  <Application>Microsoft Office PowerPoint</Application>
  <PresentationFormat>Широкоэкранный</PresentationFormat>
  <Paragraphs>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Tw Cen MT Condensed</vt:lpstr>
      <vt:lpstr>Wingdings 3</vt:lpstr>
      <vt:lpstr>Интеграл</vt:lpstr>
      <vt:lpstr>Персональные данные</vt:lpstr>
      <vt:lpstr>Нормативно-правовая база</vt:lpstr>
      <vt:lpstr>Персональные данные</vt:lpstr>
      <vt:lpstr>Категории персональных данных</vt:lpstr>
      <vt:lpstr>Обработка персональных данных</vt:lpstr>
      <vt:lpstr>Принципы обработки персональных данных</vt:lpstr>
      <vt:lpstr>Условия обработки персональных данных</vt:lpstr>
      <vt:lpstr>Конфиденциальность и общедоступность персональных данных</vt:lpstr>
      <vt:lpstr>Согласие на обработку персональных данных</vt:lpstr>
      <vt:lpstr>Содержание письменного согласия на обработку персональных данных</vt:lpstr>
      <vt:lpstr>Права субъектов персональных данных</vt:lpstr>
      <vt:lpstr>Обязанности оператора</vt:lpstr>
      <vt:lpstr>ГОСУДАРСТВЕННЫЙ КОНТРОЛЬ И НАДЗОР ЗА ОБРАБОТКОЙ ПЕРСОНАЛЬНЫХ ДАННЫХ. Ответственность за нарушение законодательства о персональных данных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Персональные данные</dc:title>
  <dc:creator>Владимир Шадрин</dc:creator>
  <cp:lastModifiedBy>Владимир Шадрин</cp:lastModifiedBy>
  <cp:revision>10</cp:revision>
  <dcterms:created xsi:type="dcterms:W3CDTF">2020-11-14T09:51:52Z</dcterms:created>
  <dcterms:modified xsi:type="dcterms:W3CDTF">2020-11-14T11:26:58Z</dcterms:modified>
</cp:coreProperties>
</file>