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57" r:id="rId8"/>
    <p:sldId id="258" r:id="rId9"/>
    <p:sldId id="262" r:id="rId10"/>
    <p:sldId id="265" r:id="rId11"/>
    <p:sldId id="266" r:id="rId12"/>
    <p:sldId id="269" r:id="rId13"/>
    <p:sldId id="270" r:id="rId14"/>
    <p:sldId id="268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3810C7-AB19-48B4-9035-22F4D9BEC278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EB507AE-5C81-4AC9-AD55-6FFC6CD75494}">
      <dgm:prSet phldrT="[Текст]"/>
      <dgm:spPr/>
      <dgm:t>
        <a:bodyPr/>
        <a:lstStyle/>
        <a:p>
          <a:r>
            <a:rPr lang="ru-RU" dirty="0" smtClean="0"/>
            <a:t>Производственный</a:t>
          </a:r>
          <a:endParaRPr lang="ru-RU" dirty="0"/>
        </a:p>
      </dgm:t>
    </dgm:pt>
    <dgm:pt modelId="{88AB0975-ADB0-4F6F-BE49-F1A71B3D4597}" type="parTrans" cxnId="{F9F6D10F-33B0-4E97-8C63-7DF104D2E032}">
      <dgm:prSet/>
      <dgm:spPr/>
      <dgm:t>
        <a:bodyPr/>
        <a:lstStyle/>
        <a:p>
          <a:endParaRPr lang="ru-RU"/>
        </a:p>
      </dgm:t>
    </dgm:pt>
    <dgm:pt modelId="{1C33606B-C88C-414D-A214-F122AC91D5A2}" type="sibTrans" cxnId="{F9F6D10F-33B0-4E97-8C63-7DF104D2E032}">
      <dgm:prSet/>
      <dgm:spPr/>
      <dgm:t>
        <a:bodyPr/>
        <a:lstStyle/>
        <a:p>
          <a:endParaRPr lang="ru-RU"/>
        </a:p>
      </dgm:t>
    </dgm:pt>
    <dgm:pt modelId="{67245037-DB5D-43EF-A180-047B72C5552A}">
      <dgm:prSet phldrT="[Текст]"/>
      <dgm:spPr/>
      <dgm:t>
        <a:bodyPr/>
        <a:lstStyle/>
        <a:p>
          <a:r>
            <a:rPr lang="ru-RU" dirty="0" smtClean="0"/>
            <a:t>Управленческий</a:t>
          </a:r>
          <a:endParaRPr lang="ru-RU" dirty="0"/>
        </a:p>
      </dgm:t>
    </dgm:pt>
    <dgm:pt modelId="{2D7E34DB-C976-4B51-9955-ADBF8D6F59B4}" type="parTrans" cxnId="{8ACAEFFD-76E7-4157-BBEA-64220A866A58}">
      <dgm:prSet/>
      <dgm:spPr/>
      <dgm:t>
        <a:bodyPr/>
        <a:lstStyle/>
        <a:p>
          <a:endParaRPr lang="ru-RU"/>
        </a:p>
      </dgm:t>
    </dgm:pt>
    <dgm:pt modelId="{CB4BED8F-B2F8-4DAA-BD30-641908BF3A08}" type="sibTrans" cxnId="{8ACAEFFD-76E7-4157-BBEA-64220A866A58}">
      <dgm:prSet/>
      <dgm:spPr/>
      <dgm:t>
        <a:bodyPr/>
        <a:lstStyle/>
        <a:p>
          <a:endParaRPr lang="ru-RU"/>
        </a:p>
      </dgm:t>
    </dgm:pt>
    <dgm:pt modelId="{1E11D9AA-9C61-4A93-BE25-E17D8CB705AA}">
      <dgm:prSet phldrT="[Текст]"/>
      <dgm:spPr/>
      <dgm:t>
        <a:bodyPr/>
        <a:lstStyle/>
        <a:p>
          <a:r>
            <a:rPr lang="ru-RU" dirty="0" smtClean="0"/>
            <a:t>Архивный</a:t>
          </a:r>
          <a:endParaRPr lang="ru-RU" dirty="0"/>
        </a:p>
      </dgm:t>
    </dgm:pt>
    <dgm:pt modelId="{0EF208F5-286F-4BF7-8EF7-011569D34BF4}" type="parTrans" cxnId="{C3FC1F12-0795-4908-BE35-8BAA0C56168A}">
      <dgm:prSet/>
      <dgm:spPr/>
      <dgm:t>
        <a:bodyPr/>
        <a:lstStyle/>
        <a:p>
          <a:endParaRPr lang="ru-RU"/>
        </a:p>
      </dgm:t>
    </dgm:pt>
    <dgm:pt modelId="{19D319BF-27C9-455B-8C14-1A36782F590A}" type="sibTrans" cxnId="{C3FC1F12-0795-4908-BE35-8BAA0C56168A}">
      <dgm:prSet/>
      <dgm:spPr/>
      <dgm:t>
        <a:bodyPr/>
        <a:lstStyle/>
        <a:p>
          <a:endParaRPr lang="ru-RU"/>
        </a:p>
      </dgm:t>
    </dgm:pt>
    <dgm:pt modelId="{B3199C14-2BAD-427F-95D0-0CDADBA5C5D3}">
      <dgm:prSet phldrT="[Текст]"/>
      <dgm:spPr/>
      <dgm:t>
        <a:bodyPr/>
        <a:lstStyle/>
        <a:p>
          <a:r>
            <a:rPr lang="ru-RU" dirty="0" smtClean="0"/>
            <a:t>Кадровый</a:t>
          </a:r>
          <a:endParaRPr lang="ru-RU" dirty="0"/>
        </a:p>
      </dgm:t>
    </dgm:pt>
    <dgm:pt modelId="{E87629A8-0BA3-4A22-9023-83A165DB6ECD}" type="parTrans" cxnId="{2C7F0FB3-EE00-4A05-B71A-234CE78CED48}">
      <dgm:prSet/>
      <dgm:spPr/>
      <dgm:t>
        <a:bodyPr/>
        <a:lstStyle/>
        <a:p>
          <a:endParaRPr lang="ru-RU"/>
        </a:p>
      </dgm:t>
    </dgm:pt>
    <dgm:pt modelId="{8EC0C24F-AFCC-409B-BBAA-CAA8CD6FB5FB}" type="sibTrans" cxnId="{2C7F0FB3-EE00-4A05-B71A-234CE78CED48}">
      <dgm:prSet/>
      <dgm:spPr/>
      <dgm:t>
        <a:bodyPr/>
        <a:lstStyle/>
        <a:p>
          <a:endParaRPr lang="ru-RU"/>
        </a:p>
      </dgm:t>
    </dgm:pt>
    <dgm:pt modelId="{29FB2429-6797-4D08-8F58-04C62BCF85E3}">
      <dgm:prSet phldrT="[Текст]"/>
      <dgm:spPr/>
      <dgm:t>
        <a:bodyPr/>
        <a:lstStyle/>
        <a:p>
          <a:r>
            <a:rPr lang="ru-RU" dirty="0" smtClean="0"/>
            <a:t>Бухгалтерский</a:t>
          </a:r>
          <a:endParaRPr lang="ru-RU" dirty="0"/>
        </a:p>
      </dgm:t>
    </dgm:pt>
    <dgm:pt modelId="{8935874D-8E01-4D35-BC7E-07395D281359}" type="parTrans" cxnId="{2DF2DE9E-3DC0-4EC9-9897-AD56023B1DA0}">
      <dgm:prSet/>
      <dgm:spPr/>
      <dgm:t>
        <a:bodyPr/>
        <a:lstStyle/>
        <a:p>
          <a:endParaRPr lang="ru-RU"/>
        </a:p>
      </dgm:t>
    </dgm:pt>
    <dgm:pt modelId="{1EB91048-7764-4F48-AF54-903E9E7F11AE}" type="sibTrans" cxnId="{2DF2DE9E-3DC0-4EC9-9897-AD56023B1DA0}">
      <dgm:prSet/>
      <dgm:spPr/>
      <dgm:t>
        <a:bodyPr/>
        <a:lstStyle/>
        <a:p>
          <a:endParaRPr lang="ru-RU"/>
        </a:p>
      </dgm:t>
    </dgm:pt>
    <dgm:pt modelId="{7AB44B6B-6F6C-47C5-AC9C-277F852274B2}">
      <dgm:prSet phldrT="[Текст]"/>
      <dgm:spPr/>
      <dgm:t>
        <a:bodyPr/>
        <a:lstStyle/>
        <a:p>
          <a:r>
            <a:rPr lang="ru-RU" dirty="0" smtClean="0"/>
            <a:t>Технический</a:t>
          </a:r>
          <a:endParaRPr lang="ru-RU" dirty="0"/>
        </a:p>
      </dgm:t>
    </dgm:pt>
    <dgm:pt modelId="{16F4E589-9857-4EFD-9AF8-FD1676A3187B}" type="parTrans" cxnId="{00A67178-ABBF-4E6E-9471-E0D2FAB59BC0}">
      <dgm:prSet/>
      <dgm:spPr/>
      <dgm:t>
        <a:bodyPr/>
        <a:lstStyle/>
        <a:p>
          <a:endParaRPr lang="ru-RU"/>
        </a:p>
      </dgm:t>
    </dgm:pt>
    <dgm:pt modelId="{7B327EF9-48E3-40D9-B444-CCB6805C069F}" type="sibTrans" cxnId="{00A67178-ABBF-4E6E-9471-E0D2FAB59BC0}">
      <dgm:prSet/>
      <dgm:spPr/>
      <dgm:t>
        <a:bodyPr/>
        <a:lstStyle/>
        <a:p>
          <a:endParaRPr lang="ru-RU"/>
        </a:p>
      </dgm:t>
    </dgm:pt>
    <dgm:pt modelId="{966437A2-17C6-461B-9EB8-914E1B71DE2D}">
      <dgm:prSet phldrT="[Текст]"/>
      <dgm:spPr/>
      <dgm:t>
        <a:bodyPr/>
        <a:lstStyle/>
        <a:p>
          <a:r>
            <a:rPr lang="ru-RU" dirty="0" smtClean="0"/>
            <a:t>Хозяйственный (складской)</a:t>
          </a:r>
          <a:endParaRPr lang="ru-RU" dirty="0"/>
        </a:p>
      </dgm:t>
    </dgm:pt>
    <dgm:pt modelId="{3D10CE7F-5329-4D00-9FA7-9A15885D39D8}" type="parTrans" cxnId="{4A9475FF-AFD8-4F7D-923F-34CA77F3BE25}">
      <dgm:prSet/>
      <dgm:spPr/>
      <dgm:t>
        <a:bodyPr/>
        <a:lstStyle/>
        <a:p>
          <a:endParaRPr lang="ru-RU"/>
        </a:p>
      </dgm:t>
    </dgm:pt>
    <dgm:pt modelId="{66772CE9-E682-48C9-9C38-D141C53784F0}" type="sibTrans" cxnId="{4A9475FF-AFD8-4F7D-923F-34CA77F3BE25}">
      <dgm:prSet/>
      <dgm:spPr/>
      <dgm:t>
        <a:bodyPr/>
        <a:lstStyle/>
        <a:p>
          <a:endParaRPr lang="ru-RU"/>
        </a:p>
      </dgm:t>
    </dgm:pt>
    <dgm:pt modelId="{EB898182-9098-406D-8507-A60BE71851E5}" type="pres">
      <dgm:prSet presAssocID="{423810C7-AB19-48B4-9035-22F4D9BEC278}" presName="Name0" presStyleCnt="0">
        <dgm:presLayoutVars>
          <dgm:chMax val="7"/>
          <dgm:chPref val="7"/>
          <dgm:dir/>
        </dgm:presLayoutVars>
      </dgm:prSet>
      <dgm:spPr/>
    </dgm:pt>
    <dgm:pt modelId="{91C4AA46-0B01-4D0E-9D87-082F9DEE04DC}" type="pres">
      <dgm:prSet presAssocID="{423810C7-AB19-48B4-9035-22F4D9BEC278}" presName="Name1" presStyleCnt="0"/>
      <dgm:spPr/>
    </dgm:pt>
    <dgm:pt modelId="{60E0EFA1-BD7A-4E4E-B944-CC07FB100B1A}" type="pres">
      <dgm:prSet presAssocID="{423810C7-AB19-48B4-9035-22F4D9BEC278}" presName="cycle" presStyleCnt="0"/>
      <dgm:spPr/>
    </dgm:pt>
    <dgm:pt modelId="{9AEC7E17-1B77-43CC-866B-969C651FF23A}" type="pres">
      <dgm:prSet presAssocID="{423810C7-AB19-48B4-9035-22F4D9BEC278}" presName="srcNode" presStyleLbl="node1" presStyleIdx="0" presStyleCnt="7"/>
      <dgm:spPr/>
    </dgm:pt>
    <dgm:pt modelId="{AB8C90F7-9ED4-4474-82FA-7A4C98FDECBC}" type="pres">
      <dgm:prSet presAssocID="{423810C7-AB19-48B4-9035-22F4D9BEC278}" presName="conn" presStyleLbl="parChTrans1D2" presStyleIdx="0" presStyleCnt="1"/>
      <dgm:spPr/>
    </dgm:pt>
    <dgm:pt modelId="{D9582247-C6E0-4506-97CD-366E6AF1CC93}" type="pres">
      <dgm:prSet presAssocID="{423810C7-AB19-48B4-9035-22F4D9BEC278}" presName="extraNode" presStyleLbl="node1" presStyleIdx="0" presStyleCnt="7"/>
      <dgm:spPr/>
    </dgm:pt>
    <dgm:pt modelId="{90BFC5FC-C7EC-4A2B-BD4F-061B931A3C06}" type="pres">
      <dgm:prSet presAssocID="{423810C7-AB19-48B4-9035-22F4D9BEC278}" presName="dstNode" presStyleLbl="node1" presStyleIdx="0" presStyleCnt="7"/>
      <dgm:spPr/>
    </dgm:pt>
    <dgm:pt modelId="{7FEBCB0F-85D2-4D9F-B4B1-AC8552093896}" type="pres">
      <dgm:prSet presAssocID="{1EB507AE-5C81-4AC9-AD55-6FFC6CD75494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0F701-8D59-4F53-ABC4-460A19DEEA8A}" type="pres">
      <dgm:prSet presAssocID="{1EB507AE-5C81-4AC9-AD55-6FFC6CD75494}" presName="accent_1" presStyleCnt="0"/>
      <dgm:spPr/>
    </dgm:pt>
    <dgm:pt modelId="{D6A2C14D-94AE-4A66-BAD6-DF592D8336B4}" type="pres">
      <dgm:prSet presAssocID="{1EB507AE-5C81-4AC9-AD55-6FFC6CD75494}" presName="accentRepeatNode" presStyleLbl="solidFgAcc1" presStyleIdx="0" presStyleCnt="7"/>
      <dgm:spPr/>
    </dgm:pt>
    <dgm:pt modelId="{30A4D9EB-8E34-412E-9C51-CBDE1A672EBD}" type="pres">
      <dgm:prSet presAssocID="{67245037-DB5D-43EF-A180-047B72C5552A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B6438-D87B-4F66-AA34-2B35698BD99D}" type="pres">
      <dgm:prSet presAssocID="{67245037-DB5D-43EF-A180-047B72C5552A}" presName="accent_2" presStyleCnt="0"/>
      <dgm:spPr/>
    </dgm:pt>
    <dgm:pt modelId="{B910359A-EF31-477D-B391-C5BB58E128DE}" type="pres">
      <dgm:prSet presAssocID="{67245037-DB5D-43EF-A180-047B72C5552A}" presName="accentRepeatNode" presStyleLbl="solidFgAcc1" presStyleIdx="1" presStyleCnt="7"/>
      <dgm:spPr/>
    </dgm:pt>
    <dgm:pt modelId="{5C1B3B9E-AE3E-4667-98CC-C55D4A539A16}" type="pres">
      <dgm:prSet presAssocID="{1E11D9AA-9C61-4A93-BE25-E17D8CB705AA}" presName="text_3" presStyleLbl="node1" presStyleIdx="2" presStyleCnt="7">
        <dgm:presLayoutVars>
          <dgm:bulletEnabled val="1"/>
        </dgm:presLayoutVars>
      </dgm:prSet>
      <dgm:spPr/>
    </dgm:pt>
    <dgm:pt modelId="{C1A6B529-466C-4124-98B4-C2E27AE52D27}" type="pres">
      <dgm:prSet presAssocID="{1E11D9AA-9C61-4A93-BE25-E17D8CB705AA}" presName="accent_3" presStyleCnt="0"/>
      <dgm:spPr/>
    </dgm:pt>
    <dgm:pt modelId="{C0DB5C22-C0FA-4ABA-B545-28F3D004CD83}" type="pres">
      <dgm:prSet presAssocID="{1E11D9AA-9C61-4A93-BE25-E17D8CB705AA}" presName="accentRepeatNode" presStyleLbl="solidFgAcc1" presStyleIdx="2" presStyleCnt="7"/>
      <dgm:spPr/>
    </dgm:pt>
    <dgm:pt modelId="{37FD8F2F-0BDF-432A-9BA2-950A683A8DB4}" type="pres">
      <dgm:prSet presAssocID="{B3199C14-2BAD-427F-95D0-0CDADBA5C5D3}" presName="text_4" presStyleLbl="node1" presStyleIdx="3" presStyleCnt="7">
        <dgm:presLayoutVars>
          <dgm:bulletEnabled val="1"/>
        </dgm:presLayoutVars>
      </dgm:prSet>
      <dgm:spPr/>
    </dgm:pt>
    <dgm:pt modelId="{288D2D6B-F705-4BD6-86AC-BD285902ABC1}" type="pres">
      <dgm:prSet presAssocID="{B3199C14-2BAD-427F-95D0-0CDADBA5C5D3}" presName="accent_4" presStyleCnt="0"/>
      <dgm:spPr/>
    </dgm:pt>
    <dgm:pt modelId="{08948402-E8B2-4883-A890-315AD4BB8384}" type="pres">
      <dgm:prSet presAssocID="{B3199C14-2BAD-427F-95D0-0CDADBA5C5D3}" presName="accentRepeatNode" presStyleLbl="solidFgAcc1" presStyleIdx="3" presStyleCnt="7"/>
      <dgm:spPr/>
    </dgm:pt>
    <dgm:pt modelId="{9DFFB6FB-2BC4-4012-AF6B-821BA37D75F8}" type="pres">
      <dgm:prSet presAssocID="{29FB2429-6797-4D08-8F58-04C62BCF85E3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325D4-4930-49ED-A624-39B9C867DE0B}" type="pres">
      <dgm:prSet presAssocID="{29FB2429-6797-4D08-8F58-04C62BCF85E3}" presName="accent_5" presStyleCnt="0"/>
      <dgm:spPr/>
    </dgm:pt>
    <dgm:pt modelId="{F2EE192D-A60B-448D-A706-71A4BB83AD55}" type="pres">
      <dgm:prSet presAssocID="{29FB2429-6797-4D08-8F58-04C62BCF85E3}" presName="accentRepeatNode" presStyleLbl="solidFgAcc1" presStyleIdx="4" presStyleCnt="7"/>
      <dgm:spPr/>
    </dgm:pt>
    <dgm:pt modelId="{47721D33-7C6C-4511-AE14-121AD5E639B6}" type="pres">
      <dgm:prSet presAssocID="{7AB44B6B-6F6C-47C5-AC9C-277F852274B2}" presName="text_6" presStyleLbl="node1" presStyleIdx="5" presStyleCnt="7">
        <dgm:presLayoutVars>
          <dgm:bulletEnabled val="1"/>
        </dgm:presLayoutVars>
      </dgm:prSet>
      <dgm:spPr/>
    </dgm:pt>
    <dgm:pt modelId="{5A064B68-1581-45B0-A91B-D2E739DF1A14}" type="pres">
      <dgm:prSet presAssocID="{7AB44B6B-6F6C-47C5-AC9C-277F852274B2}" presName="accent_6" presStyleCnt="0"/>
      <dgm:spPr/>
    </dgm:pt>
    <dgm:pt modelId="{4C5B29D8-9407-4C26-A4E3-C1852263F04A}" type="pres">
      <dgm:prSet presAssocID="{7AB44B6B-6F6C-47C5-AC9C-277F852274B2}" presName="accentRepeatNode" presStyleLbl="solidFgAcc1" presStyleIdx="5" presStyleCnt="7"/>
      <dgm:spPr/>
    </dgm:pt>
    <dgm:pt modelId="{02F693BC-18B7-4639-861B-68B251934851}" type="pres">
      <dgm:prSet presAssocID="{966437A2-17C6-461B-9EB8-914E1B71DE2D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6AE23-C617-4616-9275-F826BFB46ED4}" type="pres">
      <dgm:prSet presAssocID="{966437A2-17C6-461B-9EB8-914E1B71DE2D}" presName="accent_7" presStyleCnt="0"/>
      <dgm:spPr/>
    </dgm:pt>
    <dgm:pt modelId="{FF473F45-AC77-4346-8854-ABCBE45B2E8D}" type="pres">
      <dgm:prSet presAssocID="{966437A2-17C6-461B-9EB8-914E1B71DE2D}" presName="accentRepeatNode" presStyleLbl="solidFgAcc1" presStyleIdx="6" presStyleCnt="7"/>
      <dgm:spPr/>
    </dgm:pt>
  </dgm:ptLst>
  <dgm:cxnLst>
    <dgm:cxn modelId="{00B7B605-F85A-4C3E-8BA3-E5AB671A5D52}" type="presOf" srcId="{67245037-DB5D-43EF-A180-047B72C5552A}" destId="{30A4D9EB-8E34-412E-9C51-CBDE1A672EBD}" srcOrd="0" destOrd="0" presId="urn:microsoft.com/office/officeart/2008/layout/VerticalCurvedList"/>
    <dgm:cxn modelId="{AFC12451-1D0F-4FED-8AF0-DB2BCA087DBC}" type="presOf" srcId="{7AB44B6B-6F6C-47C5-AC9C-277F852274B2}" destId="{47721D33-7C6C-4511-AE14-121AD5E639B6}" srcOrd="0" destOrd="0" presId="urn:microsoft.com/office/officeart/2008/layout/VerticalCurvedList"/>
    <dgm:cxn modelId="{C83E3D99-A693-4894-BC58-DBD4332ED64F}" type="presOf" srcId="{423810C7-AB19-48B4-9035-22F4D9BEC278}" destId="{EB898182-9098-406D-8507-A60BE71851E5}" srcOrd="0" destOrd="0" presId="urn:microsoft.com/office/officeart/2008/layout/VerticalCurvedList"/>
    <dgm:cxn modelId="{00A67178-ABBF-4E6E-9471-E0D2FAB59BC0}" srcId="{423810C7-AB19-48B4-9035-22F4D9BEC278}" destId="{7AB44B6B-6F6C-47C5-AC9C-277F852274B2}" srcOrd="5" destOrd="0" parTransId="{16F4E589-9857-4EFD-9AF8-FD1676A3187B}" sibTransId="{7B327EF9-48E3-40D9-B444-CCB6805C069F}"/>
    <dgm:cxn modelId="{4A9475FF-AFD8-4F7D-923F-34CA77F3BE25}" srcId="{423810C7-AB19-48B4-9035-22F4D9BEC278}" destId="{966437A2-17C6-461B-9EB8-914E1B71DE2D}" srcOrd="6" destOrd="0" parTransId="{3D10CE7F-5329-4D00-9FA7-9A15885D39D8}" sibTransId="{66772CE9-E682-48C9-9C38-D141C53784F0}"/>
    <dgm:cxn modelId="{F13B53B4-D132-4BAD-90D0-E986D27471A9}" type="presOf" srcId="{1E11D9AA-9C61-4A93-BE25-E17D8CB705AA}" destId="{5C1B3B9E-AE3E-4667-98CC-C55D4A539A16}" srcOrd="0" destOrd="0" presId="urn:microsoft.com/office/officeart/2008/layout/VerticalCurvedList"/>
    <dgm:cxn modelId="{3EA6921C-E7F5-4B0B-A91D-0CF26C809B95}" type="presOf" srcId="{29FB2429-6797-4D08-8F58-04C62BCF85E3}" destId="{9DFFB6FB-2BC4-4012-AF6B-821BA37D75F8}" srcOrd="0" destOrd="0" presId="urn:microsoft.com/office/officeart/2008/layout/VerticalCurvedList"/>
    <dgm:cxn modelId="{935F58E0-3CD6-4E3A-AA9F-BA1260BBA4F5}" type="presOf" srcId="{1C33606B-C88C-414D-A214-F122AC91D5A2}" destId="{AB8C90F7-9ED4-4474-82FA-7A4C98FDECBC}" srcOrd="0" destOrd="0" presId="urn:microsoft.com/office/officeart/2008/layout/VerticalCurvedList"/>
    <dgm:cxn modelId="{B25F4942-3A51-4190-AD91-793EBC1AE74C}" type="presOf" srcId="{B3199C14-2BAD-427F-95D0-0CDADBA5C5D3}" destId="{37FD8F2F-0BDF-432A-9BA2-950A683A8DB4}" srcOrd="0" destOrd="0" presId="urn:microsoft.com/office/officeart/2008/layout/VerticalCurvedList"/>
    <dgm:cxn modelId="{8ACAEFFD-76E7-4157-BBEA-64220A866A58}" srcId="{423810C7-AB19-48B4-9035-22F4D9BEC278}" destId="{67245037-DB5D-43EF-A180-047B72C5552A}" srcOrd="1" destOrd="0" parTransId="{2D7E34DB-C976-4B51-9955-ADBF8D6F59B4}" sibTransId="{CB4BED8F-B2F8-4DAA-BD30-641908BF3A08}"/>
    <dgm:cxn modelId="{F9F6D10F-33B0-4E97-8C63-7DF104D2E032}" srcId="{423810C7-AB19-48B4-9035-22F4D9BEC278}" destId="{1EB507AE-5C81-4AC9-AD55-6FFC6CD75494}" srcOrd="0" destOrd="0" parTransId="{88AB0975-ADB0-4F6F-BE49-F1A71B3D4597}" sibTransId="{1C33606B-C88C-414D-A214-F122AC91D5A2}"/>
    <dgm:cxn modelId="{8A8AA7D0-1529-4BD0-A713-454202AC7915}" type="presOf" srcId="{1EB507AE-5C81-4AC9-AD55-6FFC6CD75494}" destId="{7FEBCB0F-85D2-4D9F-B4B1-AC8552093896}" srcOrd="0" destOrd="0" presId="urn:microsoft.com/office/officeart/2008/layout/VerticalCurvedList"/>
    <dgm:cxn modelId="{2DF2DE9E-3DC0-4EC9-9897-AD56023B1DA0}" srcId="{423810C7-AB19-48B4-9035-22F4D9BEC278}" destId="{29FB2429-6797-4D08-8F58-04C62BCF85E3}" srcOrd="4" destOrd="0" parTransId="{8935874D-8E01-4D35-BC7E-07395D281359}" sibTransId="{1EB91048-7764-4F48-AF54-903E9E7F11AE}"/>
    <dgm:cxn modelId="{DF233318-D4B2-4525-860C-5F35A4941974}" type="presOf" srcId="{966437A2-17C6-461B-9EB8-914E1B71DE2D}" destId="{02F693BC-18B7-4639-861B-68B251934851}" srcOrd="0" destOrd="0" presId="urn:microsoft.com/office/officeart/2008/layout/VerticalCurvedList"/>
    <dgm:cxn modelId="{2C7F0FB3-EE00-4A05-B71A-234CE78CED48}" srcId="{423810C7-AB19-48B4-9035-22F4D9BEC278}" destId="{B3199C14-2BAD-427F-95D0-0CDADBA5C5D3}" srcOrd="3" destOrd="0" parTransId="{E87629A8-0BA3-4A22-9023-83A165DB6ECD}" sibTransId="{8EC0C24F-AFCC-409B-BBAA-CAA8CD6FB5FB}"/>
    <dgm:cxn modelId="{C3FC1F12-0795-4908-BE35-8BAA0C56168A}" srcId="{423810C7-AB19-48B4-9035-22F4D9BEC278}" destId="{1E11D9AA-9C61-4A93-BE25-E17D8CB705AA}" srcOrd="2" destOrd="0" parTransId="{0EF208F5-286F-4BF7-8EF7-011569D34BF4}" sibTransId="{19D319BF-27C9-455B-8C14-1A36782F590A}"/>
    <dgm:cxn modelId="{34506928-085A-4065-81D8-7F78A99677D5}" type="presParOf" srcId="{EB898182-9098-406D-8507-A60BE71851E5}" destId="{91C4AA46-0B01-4D0E-9D87-082F9DEE04DC}" srcOrd="0" destOrd="0" presId="urn:microsoft.com/office/officeart/2008/layout/VerticalCurvedList"/>
    <dgm:cxn modelId="{0DB734F6-1DC6-4E56-9948-18D700B736D9}" type="presParOf" srcId="{91C4AA46-0B01-4D0E-9D87-082F9DEE04DC}" destId="{60E0EFA1-BD7A-4E4E-B944-CC07FB100B1A}" srcOrd="0" destOrd="0" presId="urn:microsoft.com/office/officeart/2008/layout/VerticalCurvedList"/>
    <dgm:cxn modelId="{C76293B0-B530-4A16-8FB7-81512372F717}" type="presParOf" srcId="{60E0EFA1-BD7A-4E4E-B944-CC07FB100B1A}" destId="{9AEC7E17-1B77-43CC-866B-969C651FF23A}" srcOrd="0" destOrd="0" presId="urn:microsoft.com/office/officeart/2008/layout/VerticalCurvedList"/>
    <dgm:cxn modelId="{F7E53833-9A15-46A1-9EC0-EA9481DDBE8D}" type="presParOf" srcId="{60E0EFA1-BD7A-4E4E-B944-CC07FB100B1A}" destId="{AB8C90F7-9ED4-4474-82FA-7A4C98FDECBC}" srcOrd="1" destOrd="0" presId="urn:microsoft.com/office/officeart/2008/layout/VerticalCurvedList"/>
    <dgm:cxn modelId="{C1F952B9-0C61-4D91-A722-A4F825C32334}" type="presParOf" srcId="{60E0EFA1-BD7A-4E4E-B944-CC07FB100B1A}" destId="{D9582247-C6E0-4506-97CD-366E6AF1CC93}" srcOrd="2" destOrd="0" presId="urn:microsoft.com/office/officeart/2008/layout/VerticalCurvedList"/>
    <dgm:cxn modelId="{D28F3546-30C2-4CBF-B192-903C1E1BF080}" type="presParOf" srcId="{60E0EFA1-BD7A-4E4E-B944-CC07FB100B1A}" destId="{90BFC5FC-C7EC-4A2B-BD4F-061B931A3C06}" srcOrd="3" destOrd="0" presId="urn:microsoft.com/office/officeart/2008/layout/VerticalCurvedList"/>
    <dgm:cxn modelId="{DC4BC4EC-0E60-4CAD-BC91-51199A9FDCCA}" type="presParOf" srcId="{91C4AA46-0B01-4D0E-9D87-082F9DEE04DC}" destId="{7FEBCB0F-85D2-4D9F-B4B1-AC8552093896}" srcOrd="1" destOrd="0" presId="urn:microsoft.com/office/officeart/2008/layout/VerticalCurvedList"/>
    <dgm:cxn modelId="{4DB574E1-D455-4661-B2A9-749AE42CC218}" type="presParOf" srcId="{91C4AA46-0B01-4D0E-9D87-082F9DEE04DC}" destId="{1640F701-8D59-4F53-ABC4-460A19DEEA8A}" srcOrd="2" destOrd="0" presId="urn:microsoft.com/office/officeart/2008/layout/VerticalCurvedList"/>
    <dgm:cxn modelId="{FF77072B-D6D2-4FF1-AB0F-A1D707E61831}" type="presParOf" srcId="{1640F701-8D59-4F53-ABC4-460A19DEEA8A}" destId="{D6A2C14D-94AE-4A66-BAD6-DF592D8336B4}" srcOrd="0" destOrd="0" presId="urn:microsoft.com/office/officeart/2008/layout/VerticalCurvedList"/>
    <dgm:cxn modelId="{CE0DA6C0-2C89-4C7A-B59C-09A3023F6B42}" type="presParOf" srcId="{91C4AA46-0B01-4D0E-9D87-082F9DEE04DC}" destId="{30A4D9EB-8E34-412E-9C51-CBDE1A672EBD}" srcOrd="3" destOrd="0" presId="urn:microsoft.com/office/officeart/2008/layout/VerticalCurvedList"/>
    <dgm:cxn modelId="{111110B4-7F37-47AA-A41B-32B167CFD661}" type="presParOf" srcId="{91C4AA46-0B01-4D0E-9D87-082F9DEE04DC}" destId="{434B6438-D87B-4F66-AA34-2B35698BD99D}" srcOrd="4" destOrd="0" presId="urn:microsoft.com/office/officeart/2008/layout/VerticalCurvedList"/>
    <dgm:cxn modelId="{91AF9BB0-5483-4F21-AE6F-2E78BF67910D}" type="presParOf" srcId="{434B6438-D87B-4F66-AA34-2B35698BD99D}" destId="{B910359A-EF31-477D-B391-C5BB58E128DE}" srcOrd="0" destOrd="0" presId="urn:microsoft.com/office/officeart/2008/layout/VerticalCurvedList"/>
    <dgm:cxn modelId="{5F75958C-58F0-4FE0-9E3F-99FE5B5C938B}" type="presParOf" srcId="{91C4AA46-0B01-4D0E-9D87-082F9DEE04DC}" destId="{5C1B3B9E-AE3E-4667-98CC-C55D4A539A16}" srcOrd="5" destOrd="0" presId="urn:microsoft.com/office/officeart/2008/layout/VerticalCurvedList"/>
    <dgm:cxn modelId="{14FA6241-0444-4C2C-9469-FC4FF15D8293}" type="presParOf" srcId="{91C4AA46-0B01-4D0E-9D87-082F9DEE04DC}" destId="{C1A6B529-466C-4124-98B4-C2E27AE52D27}" srcOrd="6" destOrd="0" presId="urn:microsoft.com/office/officeart/2008/layout/VerticalCurvedList"/>
    <dgm:cxn modelId="{0EB912FC-A755-43BF-8426-5C52722CCC6E}" type="presParOf" srcId="{C1A6B529-466C-4124-98B4-C2E27AE52D27}" destId="{C0DB5C22-C0FA-4ABA-B545-28F3D004CD83}" srcOrd="0" destOrd="0" presId="urn:microsoft.com/office/officeart/2008/layout/VerticalCurvedList"/>
    <dgm:cxn modelId="{B83DFFE9-A806-493D-8387-428F9517C285}" type="presParOf" srcId="{91C4AA46-0B01-4D0E-9D87-082F9DEE04DC}" destId="{37FD8F2F-0BDF-432A-9BA2-950A683A8DB4}" srcOrd="7" destOrd="0" presId="urn:microsoft.com/office/officeart/2008/layout/VerticalCurvedList"/>
    <dgm:cxn modelId="{B89471C0-D7FA-4CAD-A19D-55AC3836653E}" type="presParOf" srcId="{91C4AA46-0B01-4D0E-9D87-082F9DEE04DC}" destId="{288D2D6B-F705-4BD6-86AC-BD285902ABC1}" srcOrd="8" destOrd="0" presId="urn:microsoft.com/office/officeart/2008/layout/VerticalCurvedList"/>
    <dgm:cxn modelId="{B7225E15-5AFD-41E8-AEFE-26644293EACF}" type="presParOf" srcId="{288D2D6B-F705-4BD6-86AC-BD285902ABC1}" destId="{08948402-E8B2-4883-A890-315AD4BB8384}" srcOrd="0" destOrd="0" presId="urn:microsoft.com/office/officeart/2008/layout/VerticalCurvedList"/>
    <dgm:cxn modelId="{EF39815E-6239-4C20-BC91-480EDDF8A485}" type="presParOf" srcId="{91C4AA46-0B01-4D0E-9D87-082F9DEE04DC}" destId="{9DFFB6FB-2BC4-4012-AF6B-821BA37D75F8}" srcOrd="9" destOrd="0" presId="urn:microsoft.com/office/officeart/2008/layout/VerticalCurvedList"/>
    <dgm:cxn modelId="{99A21AF3-294E-4FB6-B7C8-ED186ED258E6}" type="presParOf" srcId="{91C4AA46-0B01-4D0E-9D87-082F9DEE04DC}" destId="{BEA325D4-4930-49ED-A624-39B9C867DE0B}" srcOrd="10" destOrd="0" presId="urn:microsoft.com/office/officeart/2008/layout/VerticalCurvedList"/>
    <dgm:cxn modelId="{9FB4E0C6-C2FF-4EE4-ADA3-2ED7236CFE01}" type="presParOf" srcId="{BEA325D4-4930-49ED-A624-39B9C867DE0B}" destId="{F2EE192D-A60B-448D-A706-71A4BB83AD55}" srcOrd="0" destOrd="0" presId="urn:microsoft.com/office/officeart/2008/layout/VerticalCurvedList"/>
    <dgm:cxn modelId="{ECE688B4-0777-497B-994F-927437C32788}" type="presParOf" srcId="{91C4AA46-0B01-4D0E-9D87-082F9DEE04DC}" destId="{47721D33-7C6C-4511-AE14-121AD5E639B6}" srcOrd="11" destOrd="0" presId="urn:microsoft.com/office/officeart/2008/layout/VerticalCurvedList"/>
    <dgm:cxn modelId="{22FA6D4D-7A8F-4A3F-AB9A-063548CFDE55}" type="presParOf" srcId="{91C4AA46-0B01-4D0E-9D87-082F9DEE04DC}" destId="{5A064B68-1581-45B0-A91B-D2E739DF1A14}" srcOrd="12" destOrd="0" presId="urn:microsoft.com/office/officeart/2008/layout/VerticalCurvedList"/>
    <dgm:cxn modelId="{DBF70FA7-F763-4D57-A0A5-D4D16EE826CA}" type="presParOf" srcId="{5A064B68-1581-45B0-A91B-D2E739DF1A14}" destId="{4C5B29D8-9407-4C26-A4E3-C1852263F04A}" srcOrd="0" destOrd="0" presId="urn:microsoft.com/office/officeart/2008/layout/VerticalCurvedList"/>
    <dgm:cxn modelId="{E764BACF-F5FE-4BB8-A0E6-FEA75A319941}" type="presParOf" srcId="{91C4AA46-0B01-4D0E-9D87-082F9DEE04DC}" destId="{02F693BC-18B7-4639-861B-68B251934851}" srcOrd="13" destOrd="0" presId="urn:microsoft.com/office/officeart/2008/layout/VerticalCurvedList"/>
    <dgm:cxn modelId="{E693719B-7199-4DD7-B177-4F49DA777051}" type="presParOf" srcId="{91C4AA46-0B01-4D0E-9D87-082F9DEE04DC}" destId="{0F46AE23-C617-4616-9275-F826BFB46ED4}" srcOrd="14" destOrd="0" presId="urn:microsoft.com/office/officeart/2008/layout/VerticalCurvedList"/>
    <dgm:cxn modelId="{80FAB9BD-87BF-47EB-8210-7BB4B3380001}" type="presParOf" srcId="{0F46AE23-C617-4616-9275-F826BFB46ED4}" destId="{FF473F45-AC77-4346-8854-ABCBE45B2E8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427B8B-2B84-4586-8ABD-CDA1728C6EC5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2DE840A-DF03-418C-B27A-83A43150E15A}">
      <dgm:prSet phldrT="[Текст]"/>
      <dgm:spPr/>
      <dgm:t>
        <a:bodyPr/>
        <a:lstStyle/>
        <a:p>
          <a:r>
            <a:rPr lang="ru-RU" dirty="0" smtClean="0"/>
            <a:t>регистрация документов</a:t>
          </a:r>
          <a:endParaRPr lang="ru-RU" dirty="0"/>
        </a:p>
      </dgm:t>
    </dgm:pt>
    <dgm:pt modelId="{270DA5CB-C00A-411E-9C36-17F82B7A0034}" type="parTrans" cxnId="{334D818B-250C-453B-A938-6CCB64F906E9}">
      <dgm:prSet/>
      <dgm:spPr/>
      <dgm:t>
        <a:bodyPr/>
        <a:lstStyle/>
        <a:p>
          <a:endParaRPr lang="ru-RU"/>
        </a:p>
      </dgm:t>
    </dgm:pt>
    <dgm:pt modelId="{2A8DC0C8-3A44-4830-8D35-6811D895503E}" type="sibTrans" cxnId="{334D818B-250C-453B-A938-6CCB64F906E9}">
      <dgm:prSet/>
      <dgm:spPr/>
      <dgm:t>
        <a:bodyPr/>
        <a:lstStyle/>
        <a:p>
          <a:endParaRPr lang="ru-RU"/>
        </a:p>
      </dgm:t>
    </dgm:pt>
    <dgm:pt modelId="{8E64F734-AAE3-4D98-8E91-10047C1E900F}">
      <dgm:prSet/>
      <dgm:spPr/>
      <dgm:t>
        <a:bodyPr/>
        <a:lstStyle/>
        <a:p>
          <a:r>
            <a:rPr lang="ru-RU" dirty="0" smtClean="0"/>
            <a:t>контроль </a:t>
          </a:r>
          <a:r>
            <a:rPr lang="ru-RU" smtClean="0"/>
            <a:t>исполнения документов</a:t>
          </a:r>
          <a:endParaRPr lang="ru-RU" dirty="0"/>
        </a:p>
      </dgm:t>
    </dgm:pt>
    <dgm:pt modelId="{B0E82644-63EF-4D40-9E69-8D2D835385C8}" type="parTrans" cxnId="{336103E1-0F19-49D7-9BED-D9298B3EB026}">
      <dgm:prSet/>
      <dgm:spPr/>
      <dgm:t>
        <a:bodyPr/>
        <a:lstStyle/>
        <a:p>
          <a:endParaRPr lang="ru-RU"/>
        </a:p>
      </dgm:t>
    </dgm:pt>
    <dgm:pt modelId="{E5373851-F3A1-45B3-BAA4-2D4984DC7EC8}" type="sibTrans" cxnId="{336103E1-0F19-49D7-9BED-D9298B3EB026}">
      <dgm:prSet/>
      <dgm:spPr/>
      <dgm:t>
        <a:bodyPr/>
        <a:lstStyle/>
        <a:p>
          <a:endParaRPr lang="ru-RU"/>
        </a:p>
      </dgm:t>
    </dgm:pt>
    <dgm:pt modelId="{AB87E937-B75C-4754-B96E-9C9D6F6D3218}">
      <dgm:prSet/>
      <dgm:spPr/>
      <dgm:t>
        <a:bodyPr/>
        <a:lstStyle/>
        <a:p>
          <a:r>
            <a:rPr lang="ru-RU" dirty="0" smtClean="0"/>
            <a:t>создание справочников и работа </a:t>
          </a:r>
          <a:r>
            <a:rPr lang="ru-RU" smtClean="0"/>
            <a:t>с ними</a:t>
          </a:r>
          <a:endParaRPr lang="ru-RU" dirty="0"/>
        </a:p>
      </dgm:t>
    </dgm:pt>
    <dgm:pt modelId="{0CA7441A-9F18-4C27-949A-145AE481AC76}" type="parTrans" cxnId="{15F2E1D4-A0DF-48F2-8DDC-01114DBAE339}">
      <dgm:prSet/>
      <dgm:spPr/>
      <dgm:t>
        <a:bodyPr/>
        <a:lstStyle/>
        <a:p>
          <a:endParaRPr lang="ru-RU"/>
        </a:p>
      </dgm:t>
    </dgm:pt>
    <dgm:pt modelId="{2B902675-597B-49E4-95C2-2F69E5BC57D8}" type="sibTrans" cxnId="{15F2E1D4-A0DF-48F2-8DDC-01114DBAE339}">
      <dgm:prSet/>
      <dgm:spPr/>
      <dgm:t>
        <a:bodyPr/>
        <a:lstStyle/>
        <a:p>
          <a:endParaRPr lang="ru-RU"/>
        </a:p>
      </dgm:t>
    </dgm:pt>
    <dgm:pt modelId="{9A2D62F1-7700-4300-AF1B-A76D8815A2C4}">
      <dgm:prSet/>
      <dgm:spPr/>
      <dgm:t>
        <a:bodyPr/>
        <a:lstStyle/>
        <a:p>
          <a:r>
            <a:rPr lang="ru-RU" dirty="0" smtClean="0"/>
            <a:t>контроль движения бумажного и электронного документа, ведение истории работы </a:t>
          </a:r>
          <a:r>
            <a:rPr lang="ru-RU" smtClean="0"/>
            <a:t>с документами</a:t>
          </a:r>
          <a:endParaRPr lang="ru-RU" dirty="0"/>
        </a:p>
      </dgm:t>
    </dgm:pt>
    <dgm:pt modelId="{3FE5AA93-F8F5-4812-A788-596F77975DAB}" type="parTrans" cxnId="{9EFE2296-CA16-433C-A683-464C9F623BDB}">
      <dgm:prSet/>
      <dgm:spPr/>
      <dgm:t>
        <a:bodyPr/>
        <a:lstStyle/>
        <a:p>
          <a:endParaRPr lang="ru-RU"/>
        </a:p>
      </dgm:t>
    </dgm:pt>
    <dgm:pt modelId="{E0E774C5-C8EE-49ED-BEF4-AC8F9743D4CF}" type="sibTrans" cxnId="{9EFE2296-CA16-433C-A683-464C9F623BDB}">
      <dgm:prSet/>
      <dgm:spPr/>
      <dgm:t>
        <a:bodyPr/>
        <a:lstStyle/>
        <a:p>
          <a:endParaRPr lang="ru-RU"/>
        </a:p>
      </dgm:t>
    </dgm:pt>
    <dgm:pt modelId="{603392B0-DDBC-4AF2-946D-A94C466547C9}">
      <dgm:prSet/>
      <dgm:spPr/>
      <dgm:t>
        <a:bodyPr/>
        <a:lstStyle/>
        <a:p>
          <a:r>
            <a:rPr lang="ru-RU" dirty="0" smtClean="0"/>
            <a:t>создание и редактирование </a:t>
          </a:r>
          <a:r>
            <a:rPr lang="ru-RU" smtClean="0"/>
            <a:t>реквизитов документов</a:t>
          </a:r>
          <a:endParaRPr lang="ru-RU" dirty="0"/>
        </a:p>
      </dgm:t>
    </dgm:pt>
    <dgm:pt modelId="{86A54FB5-1648-46F3-BD23-EA19541248BF}" type="parTrans" cxnId="{C9E16DAB-1C69-46BF-A0B0-DB5AE0DE91B9}">
      <dgm:prSet/>
      <dgm:spPr/>
      <dgm:t>
        <a:bodyPr/>
        <a:lstStyle/>
        <a:p>
          <a:endParaRPr lang="ru-RU"/>
        </a:p>
      </dgm:t>
    </dgm:pt>
    <dgm:pt modelId="{F7DD47E3-154D-4A33-BF4C-CE123BB73272}" type="sibTrans" cxnId="{C9E16DAB-1C69-46BF-A0B0-DB5AE0DE91B9}">
      <dgm:prSet/>
      <dgm:spPr/>
      <dgm:t>
        <a:bodyPr/>
        <a:lstStyle/>
        <a:p>
          <a:endParaRPr lang="ru-RU"/>
        </a:p>
      </dgm:t>
    </dgm:pt>
    <dgm:pt modelId="{1D1AB508-6879-41C0-87FD-4437E75651DB}">
      <dgm:prSet/>
      <dgm:spPr/>
      <dgm:t>
        <a:bodyPr/>
        <a:lstStyle/>
        <a:p>
          <a:r>
            <a:rPr lang="ru-RU" dirty="0" smtClean="0"/>
            <a:t>формирование отчетов по </a:t>
          </a:r>
          <a:r>
            <a:rPr lang="ru-RU" smtClean="0"/>
            <a:t>документообороту предприятия</a:t>
          </a:r>
          <a:endParaRPr lang="ru-RU" dirty="0"/>
        </a:p>
      </dgm:t>
    </dgm:pt>
    <dgm:pt modelId="{442B625F-B4DB-4401-AB1E-F4DA85C2896D}" type="parTrans" cxnId="{5120EFCE-519A-4389-8CFD-F2C09442FD38}">
      <dgm:prSet/>
      <dgm:spPr/>
      <dgm:t>
        <a:bodyPr/>
        <a:lstStyle/>
        <a:p>
          <a:endParaRPr lang="ru-RU"/>
        </a:p>
      </dgm:t>
    </dgm:pt>
    <dgm:pt modelId="{A69AF446-280D-4AA9-86EF-A9465103354F}" type="sibTrans" cxnId="{5120EFCE-519A-4389-8CFD-F2C09442FD38}">
      <dgm:prSet/>
      <dgm:spPr/>
      <dgm:t>
        <a:bodyPr/>
        <a:lstStyle/>
        <a:p>
          <a:endParaRPr lang="ru-RU"/>
        </a:p>
      </dgm:t>
    </dgm:pt>
    <dgm:pt modelId="{6C229C38-5FC9-4B3A-9BC4-455747B92371}">
      <dgm:prSet/>
      <dgm:spPr/>
      <dgm:t>
        <a:bodyPr/>
        <a:lstStyle/>
        <a:p>
          <a:r>
            <a:rPr lang="ru-RU" dirty="0" smtClean="0"/>
            <a:t>импорт документов из файловой системы и Интернета</a:t>
          </a:r>
          <a:endParaRPr lang="ru-RU" dirty="0"/>
        </a:p>
      </dgm:t>
    </dgm:pt>
    <dgm:pt modelId="{2A88F5E5-0C0D-4DDA-B760-CE0669C237E7}" type="parTrans" cxnId="{8047A171-3F9B-43DE-AEA5-3EFD34EEF4BA}">
      <dgm:prSet/>
      <dgm:spPr/>
      <dgm:t>
        <a:bodyPr/>
        <a:lstStyle/>
        <a:p>
          <a:endParaRPr lang="ru-RU"/>
        </a:p>
      </dgm:t>
    </dgm:pt>
    <dgm:pt modelId="{FE39543D-502D-4686-953E-35674DD543A4}" type="sibTrans" cxnId="{8047A171-3F9B-43DE-AEA5-3EFD34EEF4BA}">
      <dgm:prSet/>
      <dgm:spPr/>
      <dgm:t>
        <a:bodyPr/>
        <a:lstStyle/>
        <a:p>
          <a:endParaRPr lang="ru-RU"/>
        </a:p>
      </dgm:t>
    </dgm:pt>
    <dgm:pt modelId="{C5AA8C1E-2682-4931-8E28-222FF28E86A4}">
      <dgm:prSet/>
      <dgm:spPr/>
      <dgm:t>
        <a:bodyPr/>
        <a:lstStyle/>
        <a:p>
          <a:r>
            <a:rPr lang="ru-RU" dirty="0" smtClean="0"/>
            <a:t>создание документа прямо из системы на основе шаблона (прямая </a:t>
          </a:r>
          <a:r>
            <a:rPr lang="ru-RU" smtClean="0"/>
            <a:t>интеграция)</a:t>
          </a:r>
          <a:endParaRPr lang="ru-RU" dirty="0"/>
        </a:p>
      </dgm:t>
    </dgm:pt>
    <dgm:pt modelId="{6F3CCBC0-DAD5-4A2A-8276-242DDF5BDD5F}" type="parTrans" cxnId="{01A93F6A-D52C-4768-928C-8E77E8D82D99}">
      <dgm:prSet/>
      <dgm:spPr/>
      <dgm:t>
        <a:bodyPr/>
        <a:lstStyle/>
        <a:p>
          <a:endParaRPr lang="ru-RU"/>
        </a:p>
      </dgm:t>
    </dgm:pt>
    <dgm:pt modelId="{1C7E99F0-F53A-4D17-A33C-D1F43D06CD72}" type="sibTrans" cxnId="{01A93F6A-D52C-4768-928C-8E77E8D82D99}">
      <dgm:prSet/>
      <dgm:spPr/>
      <dgm:t>
        <a:bodyPr/>
        <a:lstStyle/>
        <a:p>
          <a:endParaRPr lang="ru-RU"/>
        </a:p>
      </dgm:t>
    </dgm:pt>
    <dgm:pt modelId="{EC12305E-9296-4AE3-B390-D9F33CC40376}">
      <dgm:prSet/>
      <dgm:spPr/>
      <dgm:t>
        <a:bodyPr/>
        <a:lstStyle/>
        <a:p>
          <a:r>
            <a:rPr lang="ru-RU" dirty="0" smtClean="0"/>
            <a:t>работа с версиями документа, сложными многокомпонентными и </a:t>
          </a:r>
          <a:r>
            <a:rPr lang="ru-RU" dirty="0" err="1" smtClean="0"/>
            <a:t>многоформатными</a:t>
          </a:r>
          <a:r>
            <a:rPr lang="ru-RU" dirty="0" smtClean="0"/>
            <a:t> документами</a:t>
          </a:r>
          <a:r>
            <a:rPr lang="ru-RU" smtClean="0"/>
            <a:t>, вложениями</a:t>
          </a:r>
          <a:endParaRPr lang="ru-RU" dirty="0"/>
        </a:p>
      </dgm:t>
    </dgm:pt>
    <dgm:pt modelId="{82C4B2BF-A34A-48DE-9644-68CBE3D19FBC}" type="parTrans" cxnId="{747DA768-4F5B-44B5-955E-72CC939946F6}">
      <dgm:prSet/>
      <dgm:spPr/>
      <dgm:t>
        <a:bodyPr/>
        <a:lstStyle/>
        <a:p>
          <a:endParaRPr lang="ru-RU"/>
        </a:p>
      </dgm:t>
    </dgm:pt>
    <dgm:pt modelId="{DFCEBAD8-E3B7-45B0-B579-4972E3BB072F}" type="sibTrans" cxnId="{747DA768-4F5B-44B5-955E-72CC939946F6}">
      <dgm:prSet/>
      <dgm:spPr/>
      <dgm:t>
        <a:bodyPr/>
        <a:lstStyle/>
        <a:p>
          <a:endParaRPr lang="ru-RU"/>
        </a:p>
      </dgm:t>
    </dgm:pt>
    <dgm:pt modelId="{712F9C4E-9623-40BD-A206-E6E761E4B68A}">
      <dgm:prSet/>
      <dgm:spPr/>
      <dgm:t>
        <a:bodyPr/>
        <a:lstStyle/>
        <a:p>
          <a:r>
            <a:rPr lang="ru-RU" dirty="0" smtClean="0"/>
            <a:t>электронное </a:t>
          </a:r>
          <a:r>
            <a:rPr lang="ru-RU" smtClean="0"/>
            <a:t>распространение документов</a:t>
          </a:r>
          <a:endParaRPr lang="ru-RU" dirty="0"/>
        </a:p>
      </dgm:t>
    </dgm:pt>
    <dgm:pt modelId="{D46935F0-60DD-4C8C-9D62-06C7F19B44B0}" type="parTrans" cxnId="{9D3BF977-1971-4388-8972-AB8F941647B3}">
      <dgm:prSet/>
      <dgm:spPr/>
      <dgm:t>
        <a:bodyPr/>
        <a:lstStyle/>
        <a:p>
          <a:endParaRPr lang="ru-RU"/>
        </a:p>
      </dgm:t>
    </dgm:pt>
    <dgm:pt modelId="{D705F460-49BB-4356-B196-F32C22AAB945}" type="sibTrans" cxnId="{9D3BF977-1971-4388-8972-AB8F941647B3}">
      <dgm:prSet/>
      <dgm:spPr/>
      <dgm:t>
        <a:bodyPr/>
        <a:lstStyle/>
        <a:p>
          <a:endParaRPr lang="ru-RU"/>
        </a:p>
      </dgm:t>
    </dgm:pt>
    <dgm:pt modelId="{1B45F6CC-CC3E-4369-90B1-A0F70B9EFCD0}">
      <dgm:prSet/>
      <dgm:spPr/>
      <dgm:t>
        <a:bodyPr/>
        <a:lstStyle/>
        <a:p>
          <a:r>
            <a:rPr lang="ru-RU" dirty="0" smtClean="0"/>
            <a:t>работа с документами </a:t>
          </a:r>
          <a:r>
            <a:rPr lang="ru-RU" smtClean="0"/>
            <a:t>в папках</a:t>
          </a:r>
          <a:endParaRPr lang="ru-RU" dirty="0"/>
        </a:p>
      </dgm:t>
    </dgm:pt>
    <dgm:pt modelId="{E3347042-7732-404A-ADB3-4A337F8E8560}" type="parTrans" cxnId="{0ACDD621-A9C1-403F-99EE-72408EB79E78}">
      <dgm:prSet/>
      <dgm:spPr/>
      <dgm:t>
        <a:bodyPr/>
        <a:lstStyle/>
        <a:p>
          <a:endParaRPr lang="ru-RU"/>
        </a:p>
      </dgm:t>
    </dgm:pt>
    <dgm:pt modelId="{F7EA265C-2507-4447-9F16-075DD88B3FD2}" type="sibTrans" cxnId="{0ACDD621-A9C1-403F-99EE-72408EB79E78}">
      <dgm:prSet/>
      <dgm:spPr/>
      <dgm:t>
        <a:bodyPr/>
        <a:lstStyle/>
        <a:p>
          <a:endParaRPr lang="ru-RU"/>
        </a:p>
      </dgm:t>
    </dgm:pt>
    <dgm:pt modelId="{C3D6EBBE-059B-4CF0-BE91-339855F90262}">
      <dgm:prSet/>
      <dgm:spPr/>
      <dgm:t>
        <a:bodyPr/>
        <a:lstStyle/>
        <a:p>
          <a:r>
            <a:rPr lang="ru-RU" dirty="0" smtClean="0"/>
            <a:t>получение документов посредством сканирования </a:t>
          </a:r>
          <a:r>
            <a:rPr lang="ru-RU" smtClean="0"/>
            <a:t>и распознавания</a:t>
          </a:r>
          <a:endParaRPr lang="ru-RU" dirty="0"/>
        </a:p>
      </dgm:t>
    </dgm:pt>
    <dgm:pt modelId="{1BC790E5-6E35-4487-9CF1-F35DB51AF48C}" type="parTrans" cxnId="{3E2981AF-7E39-449D-86EE-AE0BB1F008FB}">
      <dgm:prSet/>
      <dgm:spPr/>
      <dgm:t>
        <a:bodyPr/>
        <a:lstStyle/>
        <a:p>
          <a:endParaRPr lang="ru-RU"/>
        </a:p>
      </dgm:t>
    </dgm:pt>
    <dgm:pt modelId="{50377DB8-3410-4E85-AFBC-1340A07552CA}" type="sibTrans" cxnId="{3E2981AF-7E39-449D-86EE-AE0BB1F008FB}">
      <dgm:prSet/>
      <dgm:spPr/>
      <dgm:t>
        <a:bodyPr/>
        <a:lstStyle/>
        <a:p>
          <a:endParaRPr lang="ru-RU"/>
        </a:p>
      </dgm:t>
    </dgm:pt>
    <dgm:pt modelId="{0E936BA5-F9A9-47E9-9794-58F2794DE8A9}">
      <dgm:prSet/>
      <dgm:spPr/>
      <dgm:t>
        <a:bodyPr/>
        <a:lstStyle/>
        <a:p>
          <a:r>
            <a:rPr lang="ru-RU" dirty="0" smtClean="0"/>
            <a:t>уменьшением затрат на доступ к информации и </a:t>
          </a:r>
          <a:r>
            <a:rPr lang="ru-RU" smtClean="0"/>
            <a:t>обработку документов</a:t>
          </a:r>
          <a:endParaRPr lang="ru-RU" dirty="0"/>
        </a:p>
      </dgm:t>
    </dgm:pt>
    <dgm:pt modelId="{FE7967B7-9253-4D75-A67F-BD54C040F5D0}" type="parTrans" cxnId="{A9FDA386-57E3-4746-9077-4134BC773528}">
      <dgm:prSet/>
      <dgm:spPr/>
      <dgm:t>
        <a:bodyPr/>
        <a:lstStyle/>
        <a:p>
          <a:endParaRPr lang="ru-RU"/>
        </a:p>
      </dgm:t>
    </dgm:pt>
    <dgm:pt modelId="{C2D1A79E-FB3C-40B0-A4DF-C0E6C42BF844}" type="sibTrans" cxnId="{A9FDA386-57E3-4746-9077-4134BC773528}">
      <dgm:prSet/>
      <dgm:spPr/>
      <dgm:t>
        <a:bodyPr/>
        <a:lstStyle/>
        <a:p>
          <a:endParaRPr lang="ru-RU"/>
        </a:p>
      </dgm:t>
    </dgm:pt>
    <dgm:pt modelId="{373B08EF-4A3B-4307-9BD0-71B0B12D6DB4}" type="pres">
      <dgm:prSet presAssocID="{93427B8B-2B84-4586-8ABD-CDA1728C6EC5}" presName="vert0" presStyleCnt="0">
        <dgm:presLayoutVars>
          <dgm:dir/>
          <dgm:animOne val="branch"/>
          <dgm:animLvl val="lvl"/>
        </dgm:presLayoutVars>
      </dgm:prSet>
      <dgm:spPr/>
    </dgm:pt>
    <dgm:pt modelId="{8D8075F5-E287-4554-8624-F56BCBA78170}" type="pres">
      <dgm:prSet presAssocID="{D2DE840A-DF03-418C-B27A-83A43150E15A}" presName="thickLine" presStyleLbl="alignNode1" presStyleIdx="0" presStyleCnt="13"/>
      <dgm:spPr/>
    </dgm:pt>
    <dgm:pt modelId="{A4B1B2C4-DC8A-428B-BA2C-8805826FE356}" type="pres">
      <dgm:prSet presAssocID="{D2DE840A-DF03-418C-B27A-83A43150E15A}" presName="horz1" presStyleCnt="0"/>
      <dgm:spPr/>
    </dgm:pt>
    <dgm:pt modelId="{4E1F9C8F-35F3-4C51-AD7C-3827DEFCA1B9}" type="pres">
      <dgm:prSet presAssocID="{D2DE840A-DF03-418C-B27A-83A43150E15A}" presName="tx1" presStyleLbl="revTx" presStyleIdx="0" presStyleCnt="13"/>
      <dgm:spPr/>
      <dgm:t>
        <a:bodyPr/>
        <a:lstStyle/>
        <a:p>
          <a:endParaRPr lang="ru-RU"/>
        </a:p>
      </dgm:t>
    </dgm:pt>
    <dgm:pt modelId="{E861B98C-C6AC-48AE-A514-C8392DAC1EA2}" type="pres">
      <dgm:prSet presAssocID="{D2DE840A-DF03-418C-B27A-83A43150E15A}" presName="vert1" presStyleCnt="0"/>
      <dgm:spPr/>
    </dgm:pt>
    <dgm:pt modelId="{B844B77D-F99C-42D4-BAAA-14C6E198A4B4}" type="pres">
      <dgm:prSet presAssocID="{8E64F734-AAE3-4D98-8E91-10047C1E900F}" presName="thickLine" presStyleLbl="alignNode1" presStyleIdx="1" presStyleCnt="13"/>
      <dgm:spPr/>
    </dgm:pt>
    <dgm:pt modelId="{90E141D6-8AF3-4510-825A-5E93C6ACBAF2}" type="pres">
      <dgm:prSet presAssocID="{8E64F734-AAE3-4D98-8E91-10047C1E900F}" presName="horz1" presStyleCnt="0"/>
      <dgm:spPr/>
    </dgm:pt>
    <dgm:pt modelId="{29EC8A76-5879-488F-9E68-BCFB07DD2CDF}" type="pres">
      <dgm:prSet presAssocID="{8E64F734-AAE3-4D98-8E91-10047C1E900F}" presName="tx1" presStyleLbl="revTx" presStyleIdx="1" presStyleCnt="13"/>
      <dgm:spPr/>
      <dgm:t>
        <a:bodyPr/>
        <a:lstStyle/>
        <a:p>
          <a:endParaRPr lang="ru-RU"/>
        </a:p>
      </dgm:t>
    </dgm:pt>
    <dgm:pt modelId="{99C30B1F-2F0B-447B-8D41-87A9AD0EEB8F}" type="pres">
      <dgm:prSet presAssocID="{8E64F734-AAE3-4D98-8E91-10047C1E900F}" presName="vert1" presStyleCnt="0"/>
      <dgm:spPr/>
    </dgm:pt>
    <dgm:pt modelId="{14D78BA3-AABB-4471-BD16-0A918B90B68F}" type="pres">
      <dgm:prSet presAssocID="{AB87E937-B75C-4754-B96E-9C9D6F6D3218}" presName="thickLine" presStyleLbl="alignNode1" presStyleIdx="2" presStyleCnt="13"/>
      <dgm:spPr/>
    </dgm:pt>
    <dgm:pt modelId="{AF6FE2F3-CF78-4192-9C8E-B0C906A1E4A2}" type="pres">
      <dgm:prSet presAssocID="{AB87E937-B75C-4754-B96E-9C9D6F6D3218}" presName="horz1" presStyleCnt="0"/>
      <dgm:spPr/>
    </dgm:pt>
    <dgm:pt modelId="{9E4ECF90-0B4D-4379-857D-56BB42A59990}" type="pres">
      <dgm:prSet presAssocID="{AB87E937-B75C-4754-B96E-9C9D6F6D3218}" presName="tx1" presStyleLbl="revTx" presStyleIdx="2" presStyleCnt="13"/>
      <dgm:spPr/>
      <dgm:t>
        <a:bodyPr/>
        <a:lstStyle/>
        <a:p>
          <a:endParaRPr lang="ru-RU"/>
        </a:p>
      </dgm:t>
    </dgm:pt>
    <dgm:pt modelId="{3D97ECFA-91AB-4242-B887-51AD5A72DC14}" type="pres">
      <dgm:prSet presAssocID="{AB87E937-B75C-4754-B96E-9C9D6F6D3218}" presName="vert1" presStyleCnt="0"/>
      <dgm:spPr/>
    </dgm:pt>
    <dgm:pt modelId="{DFB908A2-3391-4045-8C3C-D1A29DDBF9D8}" type="pres">
      <dgm:prSet presAssocID="{9A2D62F1-7700-4300-AF1B-A76D8815A2C4}" presName="thickLine" presStyleLbl="alignNode1" presStyleIdx="3" presStyleCnt="13"/>
      <dgm:spPr/>
    </dgm:pt>
    <dgm:pt modelId="{7DB2535C-F2DD-400D-93E4-09600E7B8685}" type="pres">
      <dgm:prSet presAssocID="{9A2D62F1-7700-4300-AF1B-A76D8815A2C4}" presName="horz1" presStyleCnt="0"/>
      <dgm:spPr/>
    </dgm:pt>
    <dgm:pt modelId="{B53CCBD8-748B-4E27-A43D-7B99EB437367}" type="pres">
      <dgm:prSet presAssocID="{9A2D62F1-7700-4300-AF1B-A76D8815A2C4}" presName="tx1" presStyleLbl="revTx" presStyleIdx="3" presStyleCnt="13"/>
      <dgm:spPr/>
      <dgm:t>
        <a:bodyPr/>
        <a:lstStyle/>
        <a:p>
          <a:endParaRPr lang="ru-RU"/>
        </a:p>
      </dgm:t>
    </dgm:pt>
    <dgm:pt modelId="{2F4D5167-3B1C-41DE-AE61-432B7D0729E8}" type="pres">
      <dgm:prSet presAssocID="{9A2D62F1-7700-4300-AF1B-A76D8815A2C4}" presName="vert1" presStyleCnt="0"/>
      <dgm:spPr/>
    </dgm:pt>
    <dgm:pt modelId="{7F0D928D-CE2D-4F18-8ECE-678175582A9C}" type="pres">
      <dgm:prSet presAssocID="{603392B0-DDBC-4AF2-946D-A94C466547C9}" presName="thickLine" presStyleLbl="alignNode1" presStyleIdx="4" presStyleCnt="13"/>
      <dgm:spPr/>
    </dgm:pt>
    <dgm:pt modelId="{0C1877C8-4F70-4C19-8387-E73DFE8846D6}" type="pres">
      <dgm:prSet presAssocID="{603392B0-DDBC-4AF2-946D-A94C466547C9}" presName="horz1" presStyleCnt="0"/>
      <dgm:spPr/>
    </dgm:pt>
    <dgm:pt modelId="{350EA1C1-87DF-4470-A2F2-3031570720A4}" type="pres">
      <dgm:prSet presAssocID="{603392B0-DDBC-4AF2-946D-A94C466547C9}" presName="tx1" presStyleLbl="revTx" presStyleIdx="4" presStyleCnt="13"/>
      <dgm:spPr/>
      <dgm:t>
        <a:bodyPr/>
        <a:lstStyle/>
        <a:p>
          <a:endParaRPr lang="ru-RU"/>
        </a:p>
      </dgm:t>
    </dgm:pt>
    <dgm:pt modelId="{61C924CF-2C20-4B00-92F5-1481D0216CB8}" type="pres">
      <dgm:prSet presAssocID="{603392B0-DDBC-4AF2-946D-A94C466547C9}" presName="vert1" presStyleCnt="0"/>
      <dgm:spPr/>
    </dgm:pt>
    <dgm:pt modelId="{5EB1B735-2078-445F-8EBD-4978397C6C3E}" type="pres">
      <dgm:prSet presAssocID="{1D1AB508-6879-41C0-87FD-4437E75651DB}" presName="thickLine" presStyleLbl="alignNode1" presStyleIdx="5" presStyleCnt="13"/>
      <dgm:spPr/>
    </dgm:pt>
    <dgm:pt modelId="{A524AE93-7BC7-40AD-9E1B-8718C7F34FBC}" type="pres">
      <dgm:prSet presAssocID="{1D1AB508-6879-41C0-87FD-4437E75651DB}" presName="horz1" presStyleCnt="0"/>
      <dgm:spPr/>
    </dgm:pt>
    <dgm:pt modelId="{7BB25559-1B27-4C3C-AFE1-A0ED48B25FF8}" type="pres">
      <dgm:prSet presAssocID="{1D1AB508-6879-41C0-87FD-4437E75651DB}" presName="tx1" presStyleLbl="revTx" presStyleIdx="5" presStyleCnt="13"/>
      <dgm:spPr/>
      <dgm:t>
        <a:bodyPr/>
        <a:lstStyle/>
        <a:p>
          <a:endParaRPr lang="ru-RU"/>
        </a:p>
      </dgm:t>
    </dgm:pt>
    <dgm:pt modelId="{A8A2D87D-0CFD-465F-ACBF-3B340822FFFC}" type="pres">
      <dgm:prSet presAssocID="{1D1AB508-6879-41C0-87FD-4437E75651DB}" presName="vert1" presStyleCnt="0"/>
      <dgm:spPr/>
    </dgm:pt>
    <dgm:pt modelId="{8DCEC299-887E-458F-AE00-AB66E533F467}" type="pres">
      <dgm:prSet presAssocID="{6C229C38-5FC9-4B3A-9BC4-455747B92371}" presName="thickLine" presStyleLbl="alignNode1" presStyleIdx="6" presStyleCnt="13"/>
      <dgm:spPr/>
    </dgm:pt>
    <dgm:pt modelId="{522326CC-3D74-4746-B2AA-787251E750D1}" type="pres">
      <dgm:prSet presAssocID="{6C229C38-5FC9-4B3A-9BC4-455747B92371}" presName="horz1" presStyleCnt="0"/>
      <dgm:spPr/>
    </dgm:pt>
    <dgm:pt modelId="{C6C4A38B-8D72-4DDF-9410-E2DABA47D11C}" type="pres">
      <dgm:prSet presAssocID="{6C229C38-5FC9-4B3A-9BC4-455747B92371}" presName="tx1" presStyleLbl="revTx" presStyleIdx="6" presStyleCnt="13"/>
      <dgm:spPr/>
      <dgm:t>
        <a:bodyPr/>
        <a:lstStyle/>
        <a:p>
          <a:endParaRPr lang="ru-RU"/>
        </a:p>
      </dgm:t>
    </dgm:pt>
    <dgm:pt modelId="{8DC81CEA-BA86-4138-9002-3CDC183891B9}" type="pres">
      <dgm:prSet presAssocID="{6C229C38-5FC9-4B3A-9BC4-455747B92371}" presName="vert1" presStyleCnt="0"/>
      <dgm:spPr/>
    </dgm:pt>
    <dgm:pt modelId="{382D1256-A1CE-42B6-BF83-1A56DB10D1F6}" type="pres">
      <dgm:prSet presAssocID="{C5AA8C1E-2682-4931-8E28-222FF28E86A4}" presName="thickLine" presStyleLbl="alignNode1" presStyleIdx="7" presStyleCnt="13"/>
      <dgm:spPr/>
    </dgm:pt>
    <dgm:pt modelId="{124639E8-9100-427E-BA81-FD6660C34E80}" type="pres">
      <dgm:prSet presAssocID="{C5AA8C1E-2682-4931-8E28-222FF28E86A4}" presName="horz1" presStyleCnt="0"/>
      <dgm:spPr/>
    </dgm:pt>
    <dgm:pt modelId="{07C6026D-D95B-4EDB-92F0-42DA325FAF49}" type="pres">
      <dgm:prSet presAssocID="{C5AA8C1E-2682-4931-8E28-222FF28E86A4}" presName="tx1" presStyleLbl="revTx" presStyleIdx="7" presStyleCnt="13"/>
      <dgm:spPr/>
      <dgm:t>
        <a:bodyPr/>
        <a:lstStyle/>
        <a:p>
          <a:endParaRPr lang="ru-RU"/>
        </a:p>
      </dgm:t>
    </dgm:pt>
    <dgm:pt modelId="{3C98BF50-7E76-48A0-8E01-4B8FBC563447}" type="pres">
      <dgm:prSet presAssocID="{C5AA8C1E-2682-4931-8E28-222FF28E86A4}" presName="vert1" presStyleCnt="0"/>
      <dgm:spPr/>
    </dgm:pt>
    <dgm:pt modelId="{2937A48A-EB8B-4BD6-96B4-317D66748B18}" type="pres">
      <dgm:prSet presAssocID="{EC12305E-9296-4AE3-B390-D9F33CC40376}" presName="thickLine" presStyleLbl="alignNode1" presStyleIdx="8" presStyleCnt="13"/>
      <dgm:spPr/>
    </dgm:pt>
    <dgm:pt modelId="{F4103F89-FC9B-4025-9A27-81144FE26080}" type="pres">
      <dgm:prSet presAssocID="{EC12305E-9296-4AE3-B390-D9F33CC40376}" presName="horz1" presStyleCnt="0"/>
      <dgm:spPr/>
    </dgm:pt>
    <dgm:pt modelId="{D429B07C-5ACF-49E3-B437-60FC44025E7A}" type="pres">
      <dgm:prSet presAssocID="{EC12305E-9296-4AE3-B390-D9F33CC40376}" presName="tx1" presStyleLbl="revTx" presStyleIdx="8" presStyleCnt="13"/>
      <dgm:spPr/>
      <dgm:t>
        <a:bodyPr/>
        <a:lstStyle/>
        <a:p>
          <a:endParaRPr lang="ru-RU"/>
        </a:p>
      </dgm:t>
    </dgm:pt>
    <dgm:pt modelId="{4BF86D25-02E4-4488-A064-11F81B8E1268}" type="pres">
      <dgm:prSet presAssocID="{EC12305E-9296-4AE3-B390-D9F33CC40376}" presName="vert1" presStyleCnt="0"/>
      <dgm:spPr/>
    </dgm:pt>
    <dgm:pt modelId="{5544664E-28DB-4AFD-A833-F96D61D1697A}" type="pres">
      <dgm:prSet presAssocID="{712F9C4E-9623-40BD-A206-E6E761E4B68A}" presName="thickLine" presStyleLbl="alignNode1" presStyleIdx="9" presStyleCnt="13"/>
      <dgm:spPr/>
    </dgm:pt>
    <dgm:pt modelId="{9477648C-E6BD-43C9-8EF2-0978E4F8AEB8}" type="pres">
      <dgm:prSet presAssocID="{712F9C4E-9623-40BD-A206-E6E761E4B68A}" presName="horz1" presStyleCnt="0"/>
      <dgm:spPr/>
    </dgm:pt>
    <dgm:pt modelId="{7174C2E4-A68F-4C79-8477-CABCE590C37A}" type="pres">
      <dgm:prSet presAssocID="{712F9C4E-9623-40BD-A206-E6E761E4B68A}" presName="tx1" presStyleLbl="revTx" presStyleIdx="9" presStyleCnt="13"/>
      <dgm:spPr/>
      <dgm:t>
        <a:bodyPr/>
        <a:lstStyle/>
        <a:p>
          <a:endParaRPr lang="ru-RU"/>
        </a:p>
      </dgm:t>
    </dgm:pt>
    <dgm:pt modelId="{53026E2F-B66C-4E1F-B190-71C4DB2C808D}" type="pres">
      <dgm:prSet presAssocID="{712F9C4E-9623-40BD-A206-E6E761E4B68A}" presName="vert1" presStyleCnt="0"/>
      <dgm:spPr/>
    </dgm:pt>
    <dgm:pt modelId="{595D586B-6362-4642-A5D6-A0B12E3F79E2}" type="pres">
      <dgm:prSet presAssocID="{1B45F6CC-CC3E-4369-90B1-A0F70B9EFCD0}" presName="thickLine" presStyleLbl="alignNode1" presStyleIdx="10" presStyleCnt="13"/>
      <dgm:spPr/>
    </dgm:pt>
    <dgm:pt modelId="{215D10EC-78F1-4BBB-B988-D11446AD697B}" type="pres">
      <dgm:prSet presAssocID="{1B45F6CC-CC3E-4369-90B1-A0F70B9EFCD0}" presName="horz1" presStyleCnt="0"/>
      <dgm:spPr/>
    </dgm:pt>
    <dgm:pt modelId="{2A039153-3076-4BF5-B08E-39A22520C76C}" type="pres">
      <dgm:prSet presAssocID="{1B45F6CC-CC3E-4369-90B1-A0F70B9EFCD0}" presName="tx1" presStyleLbl="revTx" presStyleIdx="10" presStyleCnt="13"/>
      <dgm:spPr/>
      <dgm:t>
        <a:bodyPr/>
        <a:lstStyle/>
        <a:p>
          <a:endParaRPr lang="ru-RU"/>
        </a:p>
      </dgm:t>
    </dgm:pt>
    <dgm:pt modelId="{8CF3599A-1C45-4F61-A7FD-601CCB270840}" type="pres">
      <dgm:prSet presAssocID="{1B45F6CC-CC3E-4369-90B1-A0F70B9EFCD0}" presName="vert1" presStyleCnt="0"/>
      <dgm:spPr/>
    </dgm:pt>
    <dgm:pt modelId="{15D95FD2-C355-48C4-814A-0379ECCBED3E}" type="pres">
      <dgm:prSet presAssocID="{C3D6EBBE-059B-4CF0-BE91-339855F90262}" presName="thickLine" presStyleLbl="alignNode1" presStyleIdx="11" presStyleCnt="13"/>
      <dgm:spPr/>
    </dgm:pt>
    <dgm:pt modelId="{5B0C8FA7-E6AA-4452-9EE6-2C9FEA6FC652}" type="pres">
      <dgm:prSet presAssocID="{C3D6EBBE-059B-4CF0-BE91-339855F90262}" presName="horz1" presStyleCnt="0"/>
      <dgm:spPr/>
    </dgm:pt>
    <dgm:pt modelId="{149D603D-5319-4E35-AE7D-4451B7E4451B}" type="pres">
      <dgm:prSet presAssocID="{C3D6EBBE-059B-4CF0-BE91-339855F90262}" presName="tx1" presStyleLbl="revTx" presStyleIdx="11" presStyleCnt="13"/>
      <dgm:spPr/>
      <dgm:t>
        <a:bodyPr/>
        <a:lstStyle/>
        <a:p>
          <a:endParaRPr lang="ru-RU"/>
        </a:p>
      </dgm:t>
    </dgm:pt>
    <dgm:pt modelId="{ED591A59-E0A3-4835-B454-F605226D8497}" type="pres">
      <dgm:prSet presAssocID="{C3D6EBBE-059B-4CF0-BE91-339855F90262}" presName="vert1" presStyleCnt="0"/>
      <dgm:spPr/>
    </dgm:pt>
    <dgm:pt modelId="{A717EB56-87F3-4938-8A03-1BAB3E8FB02B}" type="pres">
      <dgm:prSet presAssocID="{0E936BA5-F9A9-47E9-9794-58F2794DE8A9}" presName="thickLine" presStyleLbl="alignNode1" presStyleIdx="12" presStyleCnt="13"/>
      <dgm:spPr/>
    </dgm:pt>
    <dgm:pt modelId="{412C1DE3-1189-49C8-83A6-E0E7B995A30C}" type="pres">
      <dgm:prSet presAssocID="{0E936BA5-F9A9-47E9-9794-58F2794DE8A9}" presName="horz1" presStyleCnt="0"/>
      <dgm:spPr/>
    </dgm:pt>
    <dgm:pt modelId="{80CB222D-493A-4194-8B4D-B86BF200AA74}" type="pres">
      <dgm:prSet presAssocID="{0E936BA5-F9A9-47E9-9794-58F2794DE8A9}" presName="tx1" presStyleLbl="revTx" presStyleIdx="12" presStyleCnt="13"/>
      <dgm:spPr/>
      <dgm:t>
        <a:bodyPr/>
        <a:lstStyle/>
        <a:p>
          <a:endParaRPr lang="ru-RU"/>
        </a:p>
      </dgm:t>
    </dgm:pt>
    <dgm:pt modelId="{BE95CAC2-81C2-4D71-8C73-8B75D9EF0AAF}" type="pres">
      <dgm:prSet presAssocID="{0E936BA5-F9A9-47E9-9794-58F2794DE8A9}" presName="vert1" presStyleCnt="0"/>
      <dgm:spPr/>
    </dgm:pt>
  </dgm:ptLst>
  <dgm:cxnLst>
    <dgm:cxn modelId="{0ACDD621-A9C1-403F-99EE-72408EB79E78}" srcId="{93427B8B-2B84-4586-8ABD-CDA1728C6EC5}" destId="{1B45F6CC-CC3E-4369-90B1-A0F70B9EFCD0}" srcOrd="10" destOrd="0" parTransId="{E3347042-7732-404A-ADB3-4A337F8E8560}" sibTransId="{F7EA265C-2507-4447-9F16-075DD88B3FD2}"/>
    <dgm:cxn modelId="{B07B49F1-9B49-438E-81DD-3DEBEA671546}" type="presOf" srcId="{8E64F734-AAE3-4D98-8E91-10047C1E900F}" destId="{29EC8A76-5879-488F-9E68-BCFB07DD2CDF}" srcOrd="0" destOrd="0" presId="urn:microsoft.com/office/officeart/2008/layout/LinedList"/>
    <dgm:cxn modelId="{39400A41-7D59-4ED4-B810-07D1810B4B84}" type="presOf" srcId="{EC12305E-9296-4AE3-B390-D9F33CC40376}" destId="{D429B07C-5ACF-49E3-B437-60FC44025E7A}" srcOrd="0" destOrd="0" presId="urn:microsoft.com/office/officeart/2008/layout/LinedList"/>
    <dgm:cxn modelId="{46CC308C-FD0F-4AA5-8D19-537424C0118D}" type="presOf" srcId="{93427B8B-2B84-4586-8ABD-CDA1728C6EC5}" destId="{373B08EF-4A3B-4307-9BD0-71B0B12D6DB4}" srcOrd="0" destOrd="0" presId="urn:microsoft.com/office/officeart/2008/layout/LinedList"/>
    <dgm:cxn modelId="{9D3BF977-1971-4388-8972-AB8F941647B3}" srcId="{93427B8B-2B84-4586-8ABD-CDA1728C6EC5}" destId="{712F9C4E-9623-40BD-A206-E6E761E4B68A}" srcOrd="9" destOrd="0" parTransId="{D46935F0-60DD-4C8C-9D62-06C7F19B44B0}" sibTransId="{D705F460-49BB-4356-B196-F32C22AAB945}"/>
    <dgm:cxn modelId="{9EFE2296-CA16-433C-A683-464C9F623BDB}" srcId="{93427B8B-2B84-4586-8ABD-CDA1728C6EC5}" destId="{9A2D62F1-7700-4300-AF1B-A76D8815A2C4}" srcOrd="3" destOrd="0" parTransId="{3FE5AA93-F8F5-4812-A788-596F77975DAB}" sibTransId="{E0E774C5-C8EE-49ED-BEF4-AC8F9743D4CF}"/>
    <dgm:cxn modelId="{BC1BA3BC-38AB-44F8-93CA-4FE960BB9BFE}" type="presOf" srcId="{6C229C38-5FC9-4B3A-9BC4-455747B92371}" destId="{C6C4A38B-8D72-4DDF-9410-E2DABA47D11C}" srcOrd="0" destOrd="0" presId="urn:microsoft.com/office/officeart/2008/layout/LinedList"/>
    <dgm:cxn modelId="{AC6BDDB6-A238-4BA8-BDFC-85C6CD43BDF2}" type="presOf" srcId="{0E936BA5-F9A9-47E9-9794-58F2794DE8A9}" destId="{80CB222D-493A-4194-8B4D-B86BF200AA74}" srcOrd="0" destOrd="0" presId="urn:microsoft.com/office/officeart/2008/layout/LinedList"/>
    <dgm:cxn modelId="{01A93F6A-D52C-4768-928C-8E77E8D82D99}" srcId="{93427B8B-2B84-4586-8ABD-CDA1728C6EC5}" destId="{C5AA8C1E-2682-4931-8E28-222FF28E86A4}" srcOrd="7" destOrd="0" parTransId="{6F3CCBC0-DAD5-4A2A-8276-242DDF5BDD5F}" sibTransId="{1C7E99F0-F53A-4D17-A33C-D1F43D06CD72}"/>
    <dgm:cxn modelId="{C811153A-A58E-4751-8F50-036FCA7F8B38}" type="presOf" srcId="{712F9C4E-9623-40BD-A206-E6E761E4B68A}" destId="{7174C2E4-A68F-4C79-8477-CABCE590C37A}" srcOrd="0" destOrd="0" presId="urn:microsoft.com/office/officeart/2008/layout/LinedList"/>
    <dgm:cxn modelId="{76BF9533-EE57-4EDF-A121-899CC2C2729F}" type="presOf" srcId="{1B45F6CC-CC3E-4369-90B1-A0F70B9EFCD0}" destId="{2A039153-3076-4BF5-B08E-39A22520C76C}" srcOrd="0" destOrd="0" presId="urn:microsoft.com/office/officeart/2008/layout/LinedList"/>
    <dgm:cxn modelId="{334D818B-250C-453B-A938-6CCB64F906E9}" srcId="{93427B8B-2B84-4586-8ABD-CDA1728C6EC5}" destId="{D2DE840A-DF03-418C-B27A-83A43150E15A}" srcOrd="0" destOrd="0" parTransId="{270DA5CB-C00A-411E-9C36-17F82B7A0034}" sibTransId="{2A8DC0C8-3A44-4830-8D35-6811D895503E}"/>
    <dgm:cxn modelId="{5098BFAE-0DC2-4EB3-9E35-5D3F054BA791}" type="presOf" srcId="{C5AA8C1E-2682-4931-8E28-222FF28E86A4}" destId="{07C6026D-D95B-4EDB-92F0-42DA325FAF49}" srcOrd="0" destOrd="0" presId="urn:microsoft.com/office/officeart/2008/layout/LinedList"/>
    <dgm:cxn modelId="{C9E16DAB-1C69-46BF-A0B0-DB5AE0DE91B9}" srcId="{93427B8B-2B84-4586-8ABD-CDA1728C6EC5}" destId="{603392B0-DDBC-4AF2-946D-A94C466547C9}" srcOrd="4" destOrd="0" parTransId="{86A54FB5-1648-46F3-BD23-EA19541248BF}" sibTransId="{F7DD47E3-154D-4A33-BF4C-CE123BB73272}"/>
    <dgm:cxn modelId="{336103E1-0F19-49D7-9BED-D9298B3EB026}" srcId="{93427B8B-2B84-4586-8ABD-CDA1728C6EC5}" destId="{8E64F734-AAE3-4D98-8E91-10047C1E900F}" srcOrd="1" destOrd="0" parTransId="{B0E82644-63EF-4D40-9E69-8D2D835385C8}" sibTransId="{E5373851-F3A1-45B3-BAA4-2D4984DC7EC8}"/>
    <dgm:cxn modelId="{8047A171-3F9B-43DE-AEA5-3EFD34EEF4BA}" srcId="{93427B8B-2B84-4586-8ABD-CDA1728C6EC5}" destId="{6C229C38-5FC9-4B3A-9BC4-455747B92371}" srcOrd="6" destOrd="0" parTransId="{2A88F5E5-0C0D-4DDA-B760-CE0669C237E7}" sibTransId="{FE39543D-502D-4686-953E-35674DD543A4}"/>
    <dgm:cxn modelId="{D01C871C-FDCE-4EBA-9FE3-9DEE71899E4F}" type="presOf" srcId="{603392B0-DDBC-4AF2-946D-A94C466547C9}" destId="{350EA1C1-87DF-4470-A2F2-3031570720A4}" srcOrd="0" destOrd="0" presId="urn:microsoft.com/office/officeart/2008/layout/LinedList"/>
    <dgm:cxn modelId="{15F2E1D4-A0DF-48F2-8DDC-01114DBAE339}" srcId="{93427B8B-2B84-4586-8ABD-CDA1728C6EC5}" destId="{AB87E937-B75C-4754-B96E-9C9D6F6D3218}" srcOrd="2" destOrd="0" parTransId="{0CA7441A-9F18-4C27-949A-145AE481AC76}" sibTransId="{2B902675-597B-49E4-95C2-2F69E5BC57D8}"/>
    <dgm:cxn modelId="{5120EFCE-519A-4389-8CFD-F2C09442FD38}" srcId="{93427B8B-2B84-4586-8ABD-CDA1728C6EC5}" destId="{1D1AB508-6879-41C0-87FD-4437E75651DB}" srcOrd="5" destOrd="0" parTransId="{442B625F-B4DB-4401-AB1E-F4DA85C2896D}" sibTransId="{A69AF446-280D-4AA9-86EF-A9465103354F}"/>
    <dgm:cxn modelId="{66246752-A1F5-41D8-9607-8EEC6347A4B0}" type="presOf" srcId="{AB87E937-B75C-4754-B96E-9C9D6F6D3218}" destId="{9E4ECF90-0B4D-4379-857D-56BB42A59990}" srcOrd="0" destOrd="0" presId="urn:microsoft.com/office/officeart/2008/layout/LinedList"/>
    <dgm:cxn modelId="{A9FDA386-57E3-4746-9077-4134BC773528}" srcId="{93427B8B-2B84-4586-8ABD-CDA1728C6EC5}" destId="{0E936BA5-F9A9-47E9-9794-58F2794DE8A9}" srcOrd="12" destOrd="0" parTransId="{FE7967B7-9253-4D75-A67F-BD54C040F5D0}" sibTransId="{C2D1A79E-FB3C-40B0-A4DF-C0E6C42BF844}"/>
    <dgm:cxn modelId="{3E2981AF-7E39-449D-86EE-AE0BB1F008FB}" srcId="{93427B8B-2B84-4586-8ABD-CDA1728C6EC5}" destId="{C3D6EBBE-059B-4CF0-BE91-339855F90262}" srcOrd="11" destOrd="0" parTransId="{1BC790E5-6E35-4487-9CF1-F35DB51AF48C}" sibTransId="{50377DB8-3410-4E85-AFBC-1340A07552CA}"/>
    <dgm:cxn modelId="{3CD1D5CF-38E1-48BA-BFAD-014545F6E9DC}" type="presOf" srcId="{9A2D62F1-7700-4300-AF1B-A76D8815A2C4}" destId="{B53CCBD8-748B-4E27-A43D-7B99EB437367}" srcOrd="0" destOrd="0" presId="urn:microsoft.com/office/officeart/2008/layout/LinedList"/>
    <dgm:cxn modelId="{DF79F8D1-6E9D-4B02-B4AB-FFB579D11EEC}" type="presOf" srcId="{1D1AB508-6879-41C0-87FD-4437E75651DB}" destId="{7BB25559-1B27-4C3C-AFE1-A0ED48B25FF8}" srcOrd="0" destOrd="0" presId="urn:microsoft.com/office/officeart/2008/layout/LinedList"/>
    <dgm:cxn modelId="{B2B762F3-7E1D-4197-9322-3CE0BA2A95D7}" type="presOf" srcId="{C3D6EBBE-059B-4CF0-BE91-339855F90262}" destId="{149D603D-5319-4E35-AE7D-4451B7E4451B}" srcOrd="0" destOrd="0" presId="urn:microsoft.com/office/officeart/2008/layout/LinedList"/>
    <dgm:cxn modelId="{747DA768-4F5B-44B5-955E-72CC939946F6}" srcId="{93427B8B-2B84-4586-8ABD-CDA1728C6EC5}" destId="{EC12305E-9296-4AE3-B390-D9F33CC40376}" srcOrd="8" destOrd="0" parTransId="{82C4B2BF-A34A-48DE-9644-68CBE3D19FBC}" sibTransId="{DFCEBAD8-E3B7-45B0-B579-4972E3BB072F}"/>
    <dgm:cxn modelId="{FFF6383F-B9D4-45CB-8639-975FFD02DCBB}" type="presOf" srcId="{D2DE840A-DF03-418C-B27A-83A43150E15A}" destId="{4E1F9C8F-35F3-4C51-AD7C-3827DEFCA1B9}" srcOrd="0" destOrd="0" presId="urn:microsoft.com/office/officeart/2008/layout/LinedList"/>
    <dgm:cxn modelId="{B31BC611-5FF8-4D2A-94F2-179FCF6B9872}" type="presParOf" srcId="{373B08EF-4A3B-4307-9BD0-71B0B12D6DB4}" destId="{8D8075F5-E287-4554-8624-F56BCBA78170}" srcOrd="0" destOrd="0" presId="urn:microsoft.com/office/officeart/2008/layout/LinedList"/>
    <dgm:cxn modelId="{35E60310-E2CE-4936-B0DD-2F333AAE3721}" type="presParOf" srcId="{373B08EF-4A3B-4307-9BD0-71B0B12D6DB4}" destId="{A4B1B2C4-DC8A-428B-BA2C-8805826FE356}" srcOrd="1" destOrd="0" presId="urn:microsoft.com/office/officeart/2008/layout/LinedList"/>
    <dgm:cxn modelId="{4AC9C5CC-FD49-4FBF-9D1F-99E8AABBAEF4}" type="presParOf" srcId="{A4B1B2C4-DC8A-428B-BA2C-8805826FE356}" destId="{4E1F9C8F-35F3-4C51-AD7C-3827DEFCA1B9}" srcOrd="0" destOrd="0" presId="urn:microsoft.com/office/officeart/2008/layout/LinedList"/>
    <dgm:cxn modelId="{F0122D22-A252-48E8-A97A-BD4C8AC5721A}" type="presParOf" srcId="{A4B1B2C4-DC8A-428B-BA2C-8805826FE356}" destId="{E861B98C-C6AC-48AE-A514-C8392DAC1EA2}" srcOrd="1" destOrd="0" presId="urn:microsoft.com/office/officeart/2008/layout/LinedList"/>
    <dgm:cxn modelId="{4E7907D0-2917-49AC-B214-2394F7AB03E6}" type="presParOf" srcId="{373B08EF-4A3B-4307-9BD0-71B0B12D6DB4}" destId="{B844B77D-F99C-42D4-BAAA-14C6E198A4B4}" srcOrd="2" destOrd="0" presId="urn:microsoft.com/office/officeart/2008/layout/LinedList"/>
    <dgm:cxn modelId="{C78CB111-E8C1-412B-87FA-3E63C3BDF97D}" type="presParOf" srcId="{373B08EF-4A3B-4307-9BD0-71B0B12D6DB4}" destId="{90E141D6-8AF3-4510-825A-5E93C6ACBAF2}" srcOrd="3" destOrd="0" presId="urn:microsoft.com/office/officeart/2008/layout/LinedList"/>
    <dgm:cxn modelId="{0949D047-6590-49C6-8310-DF3D2B58DB8D}" type="presParOf" srcId="{90E141D6-8AF3-4510-825A-5E93C6ACBAF2}" destId="{29EC8A76-5879-488F-9E68-BCFB07DD2CDF}" srcOrd="0" destOrd="0" presId="urn:microsoft.com/office/officeart/2008/layout/LinedList"/>
    <dgm:cxn modelId="{36D5EBCC-4DD3-4332-996B-1BC2DFD6A908}" type="presParOf" srcId="{90E141D6-8AF3-4510-825A-5E93C6ACBAF2}" destId="{99C30B1F-2F0B-447B-8D41-87A9AD0EEB8F}" srcOrd="1" destOrd="0" presId="urn:microsoft.com/office/officeart/2008/layout/LinedList"/>
    <dgm:cxn modelId="{C5FBD568-AAD8-47F5-9B5B-20A2949B2182}" type="presParOf" srcId="{373B08EF-4A3B-4307-9BD0-71B0B12D6DB4}" destId="{14D78BA3-AABB-4471-BD16-0A918B90B68F}" srcOrd="4" destOrd="0" presId="urn:microsoft.com/office/officeart/2008/layout/LinedList"/>
    <dgm:cxn modelId="{D5B10BCC-4903-48E4-B6EE-90A7D4C82F1E}" type="presParOf" srcId="{373B08EF-4A3B-4307-9BD0-71B0B12D6DB4}" destId="{AF6FE2F3-CF78-4192-9C8E-B0C906A1E4A2}" srcOrd="5" destOrd="0" presId="urn:microsoft.com/office/officeart/2008/layout/LinedList"/>
    <dgm:cxn modelId="{6FA53A3B-CA05-40EB-AF54-8B53BE5D75E6}" type="presParOf" srcId="{AF6FE2F3-CF78-4192-9C8E-B0C906A1E4A2}" destId="{9E4ECF90-0B4D-4379-857D-56BB42A59990}" srcOrd="0" destOrd="0" presId="urn:microsoft.com/office/officeart/2008/layout/LinedList"/>
    <dgm:cxn modelId="{F1AE06B7-92D3-4EB6-97F5-977390AE9420}" type="presParOf" srcId="{AF6FE2F3-CF78-4192-9C8E-B0C906A1E4A2}" destId="{3D97ECFA-91AB-4242-B887-51AD5A72DC14}" srcOrd="1" destOrd="0" presId="urn:microsoft.com/office/officeart/2008/layout/LinedList"/>
    <dgm:cxn modelId="{D1C62CB5-6B9F-499C-A018-23A29C3C5BCB}" type="presParOf" srcId="{373B08EF-4A3B-4307-9BD0-71B0B12D6DB4}" destId="{DFB908A2-3391-4045-8C3C-D1A29DDBF9D8}" srcOrd="6" destOrd="0" presId="urn:microsoft.com/office/officeart/2008/layout/LinedList"/>
    <dgm:cxn modelId="{1ECABF59-16B8-4990-9C50-8C8EF8A00ACA}" type="presParOf" srcId="{373B08EF-4A3B-4307-9BD0-71B0B12D6DB4}" destId="{7DB2535C-F2DD-400D-93E4-09600E7B8685}" srcOrd="7" destOrd="0" presId="urn:microsoft.com/office/officeart/2008/layout/LinedList"/>
    <dgm:cxn modelId="{CAC726F8-7629-46FD-BCC2-1CD59BF86AD9}" type="presParOf" srcId="{7DB2535C-F2DD-400D-93E4-09600E7B8685}" destId="{B53CCBD8-748B-4E27-A43D-7B99EB437367}" srcOrd="0" destOrd="0" presId="urn:microsoft.com/office/officeart/2008/layout/LinedList"/>
    <dgm:cxn modelId="{4AF651A5-0C95-481C-BD3C-E88085182AA4}" type="presParOf" srcId="{7DB2535C-F2DD-400D-93E4-09600E7B8685}" destId="{2F4D5167-3B1C-41DE-AE61-432B7D0729E8}" srcOrd="1" destOrd="0" presId="urn:microsoft.com/office/officeart/2008/layout/LinedList"/>
    <dgm:cxn modelId="{1A5A0D9A-FFDE-44AB-9EEE-7BF02E179BED}" type="presParOf" srcId="{373B08EF-4A3B-4307-9BD0-71B0B12D6DB4}" destId="{7F0D928D-CE2D-4F18-8ECE-678175582A9C}" srcOrd="8" destOrd="0" presId="urn:microsoft.com/office/officeart/2008/layout/LinedList"/>
    <dgm:cxn modelId="{E670A20E-A201-4EE0-BEDA-281428BFCAF0}" type="presParOf" srcId="{373B08EF-4A3B-4307-9BD0-71B0B12D6DB4}" destId="{0C1877C8-4F70-4C19-8387-E73DFE8846D6}" srcOrd="9" destOrd="0" presId="urn:microsoft.com/office/officeart/2008/layout/LinedList"/>
    <dgm:cxn modelId="{1DB3D179-3D62-406B-80B4-541441C1086A}" type="presParOf" srcId="{0C1877C8-4F70-4C19-8387-E73DFE8846D6}" destId="{350EA1C1-87DF-4470-A2F2-3031570720A4}" srcOrd="0" destOrd="0" presId="urn:microsoft.com/office/officeart/2008/layout/LinedList"/>
    <dgm:cxn modelId="{CAE372FE-0E98-45DE-AB25-C264841F07C2}" type="presParOf" srcId="{0C1877C8-4F70-4C19-8387-E73DFE8846D6}" destId="{61C924CF-2C20-4B00-92F5-1481D0216CB8}" srcOrd="1" destOrd="0" presId="urn:microsoft.com/office/officeart/2008/layout/LinedList"/>
    <dgm:cxn modelId="{4856F4C2-0D88-4967-975A-E2A5BA7EDC7A}" type="presParOf" srcId="{373B08EF-4A3B-4307-9BD0-71B0B12D6DB4}" destId="{5EB1B735-2078-445F-8EBD-4978397C6C3E}" srcOrd="10" destOrd="0" presId="urn:microsoft.com/office/officeart/2008/layout/LinedList"/>
    <dgm:cxn modelId="{E28E7BAC-6DF6-484B-9D5D-DED8A267ABBD}" type="presParOf" srcId="{373B08EF-4A3B-4307-9BD0-71B0B12D6DB4}" destId="{A524AE93-7BC7-40AD-9E1B-8718C7F34FBC}" srcOrd="11" destOrd="0" presId="urn:microsoft.com/office/officeart/2008/layout/LinedList"/>
    <dgm:cxn modelId="{BB35D4CB-55E5-46BB-889C-6BBDB6B388A3}" type="presParOf" srcId="{A524AE93-7BC7-40AD-9E1B-8718C7F34FBC}" destId="{7BB25559-1B27-4C3C-AFE1-A0ED48B25FF8}" srcOrd="0" destOrd="0" presId="urn:microsoft.com/office/officeart/2008/layout/LinedList"/>
    <dgm:cxn modelId="{DE6A5909-2F80-4EF6-9CF2-4F83228434C8}" type="presParOf" srcId="{A524AE93-7BC7-40AD-9E1B-8718C7F34FBC}" destId="{A8A2D87D-0CFD-465F-ACBF-3B340822FFFC}" srcOrd="1" destOrd="0" presId="urn:microsoft.com/office/officeart/2008/layout/LinedList"/>
    <dgm:cxn modelId="{C621DC82-C2C1-4500-A2BC-65F37185427A}" type="presParOf" srcId="{373B08EF-4A3B-4307-9BD0-71B0B12D6DB4}" destId="{8DCEC299-887E-458F-AE00-AB66E533F467}" srcOrd="12" destOrd="0" presId="urn:microsoft.com/office/officeart/2008/layout/LinedList"/>
    <dgm:cxn modelId="{8D696045-CB6F-4EB6-94AA-9298E1BD8F38}" type="presParOf" srcId="{373B08EF-4A3B-4307-9BD0-71B0B12D6DB4}" destId="{522326CC-3D74-4746-B2AA-787251E750D1}" srcOrd="13" destOrd="0" presId="urn:microsoft.com/office/officeart/2008/layout/LinedList"/>
    <dgm:cxn modelId="{ECD4045F-0E5B-454D-9F09-F9CF349851F9}" type="presParOf" srcId="{522326CC-3D74-4746-B2AA-787251E750D1}" destId="{C6C4A38B-8D72-4DDF-9410-E2DABA47D11C}" srcOrd="0" destOrd="0" presId="urn:microsoft.com/office/officeart/2008/layout/LinedList"/>
    <dgm:cxn modelId="{E76A229A-1DF4-4678-B23B-26A91CD6583D}" type="presParOf" srcId="{522326CC-3D74-4746-B2AA-787251E750D1}" destId="{8DC81CEA-BA86-4138-9002-3CDC183891B9}" srcOrd="1" destOrd="0" presId="urn:microsoft.com/office/officeart/2008/layout/LinedList"/>
    <dgm:cxn modelId="{905146ED-1D8B-4D0A-B14E-34122EEF49AE}" type="presParOf" srcId="{373B08EF-4A3B-4307-9BD0-71B0B12D6DB4}" destId="{382D1256-A1CE-42B6-BF83-1A56DB10D1F6}" srcOrd="14" destOrd="0" presId="urn:microsoft.com/office/officeart/2008/layout/LinedList"/>
    <dgm:cxn modelId="{2B1A8E40-B908-4F41-A622-8FB87118BA60}" type="presParOf" srcId="{373B08EF-4A3B-4307-9BD0-71B0B12D6DB4}" destId="{124639E8-9100-427E-BA81-FD6660C34E80}" srcOrd="15" destOrd="0" presId="urn:microsoft.com/office/officeart/2008/layout/LinedList"/>
    <dgm:cxn modelId="{72E98254-DE8C-4684-89E8-E3D0B9FC5B57}" type="presParOf" srcId="{124639E8-9100-427E-BA81-FD6660C34E80}" destId="{07C6026D-D95B-4EDB-92F0-42DA325FAF49}" srcOrd="0" destOrd="0" presId="urn:microsoft.com/office/officeart/2008/layout/LinedList"/>
    <dgm:cxn modelId="{AB64151F-7AFB-4AC6-917D-B8E860AEBEBE}" type="presParOf" srcId="{124639E8-9100-427E-BA81-FD6660C34E80}" destId="{3C98BF50-7E76-48A0-8E01-4B8FBC563447}" srcOrd="1" destOrd="0" presId="urn:microsoft.com/office/officeart/2008/layout/LinedList"/>
    <dgm:cxn modelId="{E18D3ACE-A6DF-408B-87A1-168919035F38}" type="presParOf" srcId="{373B08EF-4A3B-4307-9BD0-71B0B12D6DB4}" destId="{2937A48A-EB8B-4BD6-96B4-317D66748B18}" srcOrd="16" destOrd="0" presId="urn:microsoft.com/office/officeart/2008/layout/LinedList"/>
    <dgm:cxn modelId="{A9715F4E-0966-40E8-9786-C0973CECD3B5}" type="presParOf" srcId="{373B08EF-4A3B-4307-9BD0-71B0B12D6DB4}" destId="{F4103F89-FC9B-4025-9A27-81144FE26080}" srcOrd="17" destOrd="0" presId="urn:microsoft.com/office/officeart/2008/layout/LinedList"/>
    <dgm:cxn modelId="{A44E944A-7F80-48C9-89D1-2FD0218C15DF}" type="presParOf" srcId="{F4103F89-FC9B-4025-9A27-81144FE26080}" destId="{D429B07C-5ACF-49E3-B437-60FC44025E7A}" srcOrd="0" destOrd="0" presId="urn:microsoft.com/office/officeart/2008/layout/LinedList"/>
    <dgm:cxn modelId="{8B41DDD0-9900-47D2-87E1-8213CB00C230}" type="presParOf" srcId="{F4103F89-FC9B-4025-9A27-81144FE26080}" destId="{4BF86D25-02E4-4488-A064-11F81B8E1268}" srcOrd="1" destOrd="0" presId="urn:microsoft.com/office/officeart/2008/layout/LinedList"/>
    <dgm:cxn modelId="{1DC26628-D1CF-4C31-A7E2-EF85674D5732}" type="presParOf" srcId="{373B08EF-4A3B-4307-9BD0-71B0B12D6DB4}" destId="{5544664E-28DB-4AFD-A833-F96D61D1697A}" srcOrd="18" destOrd="0" presId="urn:microsoft.com/office/officeart/2008/layout/LinedList"/>
    <dgm:cxn modelId="{9E50C517-CDB4-4480-96D7-A74743D1F12A}" type="presParOf" srcId="{373B08EF-4A3B-4307-9BD0-71B0B12D6DB4}" destId="{9477648C-E6BD-43C9-8EF2-0978E4F8AEB8}" srcOrd="19" destOrd="0" presId="urn:microsoft.com/office/officeart/2008/layout/LinedList"/>
    <dgm:cxn modelId="{0C3D284E-B41C-4F00-859E-D8EA403FBEAF}" type="presParOf" srcId="{9477648C-E6BD-43C9-8EF2-0978E4F8AEB8}" destId="{7174C2E4-A68F-4C79-8477-CABCE590C37A}" srcOrd="0" destOrd="0" presId="urn:microsoft.com/office/officeart/2008/layout/LinedList"/>
    <dgm:cxn modelId="{CA650707-94CF-4FE2-8599-ADD5372522F1}" type="presParOf" srcId="{9477648C-E6BD-43C9-8EF2-0978E4F8AEB8}" destId="{53026E2F-B66C-4E1F-B190-71C4DB2C808D}" srcOrd="1" destOrd="0" presId="urn:microsoft.com/office/officeart/2008/layout/LinedList"/>
    <dgm:cxn modelId="{61D31B98-C5B5-4CFF-92C5-5F6C1F175905}" type="presParOf" srcId="{373B08EF-4A3B-4307-9BD0-71B0B12D6DB4}" destId="{595D586B-6362-4642-A5D6-A0B12E3F79E2}" srcOrd="20" destOrd="0" presId="urn:microsoft.com/office/officeart/2008/layout/LinedList"/>
    <dgm:cxn modelId="{20FB65CF-325A-43EB-8125-375CDAD1147F}" type="presParOf" srcId="{373B08EF-4A3B-4307-9BD0-71B0B12D6DB4}" destId="{215D10EC-78F1-4BBB-B988-D11446AD697B}" srcOrd="21" destOrd="0" presId="urn:microsoft.com/office/officeart/2008/layout/LinedList"/>
    <dgm:cxn modelId="{14BA7D28-DC81-4E9D-9B10-E67CC8C5ACB1}" type="presParOf" srcId="{215D10EC-78F1-4BBB-B988-D11446AD697B}" destId="{2A039153-3076-4BF5-B08E-39A22520C76C}" srcOrd="0" destOrd="0" presId="urn:microsoft.com/office/officeart/2008/layout/LinedList"/>
    <dgm:cxn modelId="{46727B67-4B82-420E-A05F-300A732B79B2}" type="presParOf" srcId="{215D10EC-78F1-4BBB-B988-D11446AD697B}" destId="{8CF3599A-1C45-4F61-A7FD-601CCB270840}" srcOrd="1" destOrd="0" presId="urn:microsoft.com/office/officeart/2008/layout/LinedList"/>
    <dgm:cxn modelId="{BA3C41A0-CD66-4C8F-9AF8-24CE461A845D}" type="presParOf" srcId="{373B08EF-4A3B-4307-9BD0-71B0B12D6DB4}" destId="{15D95FD2-C355-48C4-814A-0379ECCBED3E}" srcOrd="22" destOrd="0" presId="urn:microsoft.com/office/officeart/2008/layout/LinedList"/>
    <dgm:cxn modelId="{4F805657-AF23-442A-8ECF-A743DDB98CE3}" type="presParOf" srcId="{373B08EF-4A3B-4307-9BD0-71B0B12D6DB4}" destId="{5B0C8FA7-E6AA-4452-9EE6-2C9FEA6FC652}" srcOrd="23" destOrd="0" presId="urn:microsoft.com/office/officeart/2008/layout/LinedList"/>
    <dgm:cxn modelId="{9375143C-C589-46AF-861D-8F8F9F662C9D}" type="presParOf" srcId="{5B0C8FA7-E6AA-4452-9EE6-2C9FEA6FC652}" destId="{149D603D-5319-4E35-AE7D-4451B7E4451B}" srcOrd="0" destOrd="0" presId="urn:microsoft.com/office/officeart/2008/layout/LinedList"/>
    <dgm:cxn modelId="{F272243D-1F77-43FB-9793-F48F95636282}" type="presParOf" srcId="{5B0C8FA7-E6AA-4452-9EE6-2C9FEA6FC652}" destId="{ED591A59-E0A3-4835-B454-F605226D8497}" srcOrd="1" destOrd="0" presId="urn:microsoft.com/office/officeart/2008/layout/LinedList"/>
    <dgm:cxn modelId="{5E468ACB-3284-44C9-BCA5-C3A14F9AD3C4}" type="presParOf" srcId="{373B08EF-4A3B-4307-9BD0-71B0B12D6DB4}" destId="{A717EB56-87F3-4938-8A03-1BAB3E8FB02B}" srcOrd="24" destOrd="0" presId="urn:microsoft.com/office/officeart/2008/layout/LinedList"/>
    <dgm:cxn modelId="{E99F92BE-769F-4067-8F98-EAD732CE8D7C}" type="presParOf" srcId="{373B08EF-4A3B-4307-9BD0-71B0B12D6DB4}" destId="{412C1DE3-1189-49C8-83A6-E0E7B995A30C}" srcOrd="25" destOrd="0" presId="urn:microsoft.com/office/officeart/2008/layout/LinedList"/>
    <dgm:cxn modelId="{F6BAB0A0-FCBB-4E4A-A97E-4374342C1BC8}" type="presParOf" srcId="{412C1DE3-1189-49C8-83A6-E0E7B995A30C}" destId="{80CB222D-493A-4194-8B4D-B86BF200AA74}" srcOrd="0" destOrd="0" presId="urn:microsoft.com/office/officeart/2008/layout/LinedList"/>
    <dgm:cxn modelId="{0479BCDC-E6B7-4113-BFCD-F498089535C2}" type="presParOf" srcId="{412C1DE3-1189-49C8-83A6-E0E7B995A30C}" destId="{BE95CAC2-81C2-4D71-8C73-8B75D9EF0A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30A822-6523-4659-9AD5-EA5D482A36D9}" type="doc">
      <dgm:prSet loTypeId="urn:microsoft.com/office/officeart/2005/8/layout/list1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8151027-E6E3-4DEC-8386-3DA376796451}">
      <dgm:prSet phldrT="[Текст]"/>
      <dgm:spPr/>
      <dgm:t>
        <a:bodyPr/>
        <a:lstStyle/>
        <a:p>
          <a:r>
            <a:rPr lang="ru-RU" dirty="0" smtClean="0"/>
            <a:t>По соглашению сторон</a:t>
          </a:r>
          <a:endParaRPr lang="ru-RU" dirty="0"/>
        </a:p>
      </dgm:t>
    </dgm:pt>
    <dgm:pt modelId="{BF0877A9-91EF-45D0-93B4-9F215DE79498}" type="parTrans" cxnId="{0C11EF7C-175C-46A2-9050-EFE313A7A5EF}">
      <dgm:prSet/>
      <dgm:spPr/>
      <dgm:t>
        <a:bodyPr/>
        <a:lstStyle/>
        <a:p>
          <a:endParaRPr lang="ru-RU"/>
        </a:p>
      </dgm:t>
    </dgm:pt>
    <dgm:pt modelId="{AAD833E0-FF1E-455C-A95F-E23952EA4395}" type="sibTrans" cxnId="{0C11EF7C-175C-46A2-9050-EFE313A7A5EF}">
      <dgm:prSet/>
      <dgm:spPr/>
      <dgm:t>
        <a:bodyPr/>
        <a:lstStyle/>
        <a:p>
          <a:endParaRPr lang="ru-RU"/>
        </a:p>
      </dgm:t>
    </dgm:pt>
    <dgm:pt modelId="{E153B5AF-4689-4AAB-9BFC-2C711B4D6F22}">
      <dgm:prSet phldrT="[Текст]"/>
      <dgm:spPr/>
      <dgm:t>
        <a:bodyPr/>
        <a:lstStyle/>
        <a:p>
          <a:r>
            <a:rPr lang="ru-RU" dirty="0" smtClean="0"/>
            <a:t>Через </a:t>
          </a:r>
          <a:r>
            <a:rPr lang="ru-RU" dirty="0" err="1" smtClean="0"/>
            <a:t>спецоператора</a:t>
          </a:r>
          <a:endParaRPr lang="ru-RU" dirty="0"/>
        </a:p>
      </dgm:t>
    </dgm:pt>
    <dgm:pt modelId="{EAA19722-CAD1-45B1-B43E-046ACF4DCABB}" type="parTrans" cxnId="{76B0D3C1-05D5-410A-AED2-97F989DE2CE5}">
      <dgm:prSet/>
      <dgm:spPr/>
      <dgm:t>
        <a:bodyPr/>
        <a:lstStyle/>
        <a:p>
          <a:endParaRPr lang="ru-RU"/>
        </a:p>
      </dgm:t>
    </dgm:pt>
    <dgm:pt modelId="{E8796A29-1223-4973-9F10-4361AE877E76}" type="sibTrans" cxnId="{76B0D3C1-05D5-410A-AED2-97F989DE2CE5}">
      <dgm:prSet/>
      <dgm:spPr/>
      <dgm:t>
        <a:bodyPr/>
        <a:lstStyle/>
        <a:p>
          <a:endParaRPr lang="ru-RU"/>
        </a:p>
      </dgm:t>
    </dgm:pt>
    <dgm:pt modelId="{1DAC50A1-0BB4-471D-B0F8-715908E148B2}" type="pres">
      <dgm:prSet presAssocID="{3B30A822-6523-4659-9AD5-EA5D482A36D9}" presName="linear" presStyleCnt="0">
        <dgm:presLayoutVars>
          <dgm:dir/>
          <dgm:animLvl val="lvl"/>
          <dgm:resizeHandles val="exact"/>
        </dgm:presLayoutVars>
      </dgm:prSet>
      <dgm:spPr/>
    </dgm:pt>
    <dgm:pt modelId="{3698968D-0FA4-414D-8E45-F60D66086E0A}" type="pres">
      <dgm:prSet presAssocID="{48151027-E6E3-4DEC-8386-3DA376796451}" presName="parentLin" presStyleCnt="0"/>
      <dgm:spPr/>
    </dgm:pt>
    <dgm:pt modelId="{B371912E-4115-4AF1-96A0-3BDF0DB3D955}" type="pres">
      <dgm:prSet presAssocID="{48151027-E6E3-4DEC-8386-3DA376796451}" presName="parentLeftMargin" presStyleLbl="node1" presStyleIdx="0" presStyleCnt="2"/>
      <dgm:spPr/>
    </dgm:pt>
    <dgm:pt modelId="{4AF7DF00-A56B-4642-A700-FC07F9DAA20C}" type="pres">
      <dgm:prSet presAssocID="{48151027-E6E3-4DEC-8386-3DA37679645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66F30-AE7B-4642-8C2D-1CA93FBC7557}" type="pres">
      <dgm:prSet presAssocID="{48151027-E6E3-4DEC-8386-3DA376796451}" presName="negativeSpace" presStyleCnt="0"/>
      <dgm:spPr/>
    </dgm:pt>
    <dgm:pt modelId="{6AA52AFC-3995-473C-AD8D-5EFCDD5A4835}" type="pres">
      <dgm:prSet presAssocID="{48151027-E6E3-4DEC-8386-3DA376796451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EC2C8-3503-4294-A6B5-AFA1F005C959}" type="pres">
      <dgm:prSet presAssocID="{AAD833E0-FF1E-455C-A95F-E23952EA4395}" presName="spaceBetweenRectangles" presStyleCnt="0"/>
      <dgm:spPr/>
    </dgm:pt>
    <dgm:pt modelId="{111BCE61-D072-4CF3-B41F-DA7BBBF9D859}" type="pres">
      <dgm:prSet presAssocID="{E153B5AF-4689-4AAB-9BFC-2C711B4D6F22}" presName="parentLin" presStyleCnt="0"/>
      <dgm:spPr/>
    </dgm:pt>
    <dgm:pt modelId="{45300256-BB64-4C66-92EB-B2FF6C4D740C}" type="pres">
      <dgm:prSet presAssocID="{E153B5AF-4689-4AAB-9BFC-2C711B4D6F22}" presName="parentLeftMargin" presStyleLbl="node1" presStyleIdx="0" presStyleCnt="2"/>
      <dgm:spPr/>
    </dgm:pt>
    <dgm:pt modelId="{85FEBEA5-A044-4CDC-A320-2964EAF80C37}" type="pres">
      <dgm:prSet presAssocID="{E153B5AF-4689-4AAB-9BFC-2C711B4D6F2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51253C3-4ADD-4E6E-865C-0594EF2E6B25}" type="pres">
      <dgm:prSet presAssocID="{E153B5AF-4689-4AAB-9BFC-2C711B4D6F22}" presName="negativeSpace" presStyleCnt="0"/>
      <dgm:spPr/>
    </dgm:pt>
    <dgm:pt modelId="{A2F4B3C2-3F3C-403B-8E4B-358FF1CDD179}" type="pres">
      <dgm:prSet presAssocID="{E153B5AF-4689-4AAB-9BFC-2C711B4D6F22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B0D3C1-05D5-410A-AED2-97F989DE2CE5}" srcId="{3B30A822-6523-4659-9AD5-EA5D482A36D9}" destId="{E153B5AF-4689-4AAB-9BFC-2C711B4D6F22}" srcOrd="1" destOrd="0" parTransId="{EAA19722-CAD1-45B1-B43E-046ACF4DCABB}" sibTransId="{E8796A29-1223-4973-9F10-4361AE877E76}"/>
    <dgm:cxn modelId="{0C11EF7C-175C-46A2-9050-EFE313A7A5EF}" srcId="{3B30A822-6523-4659-9AD5-EA5D482A36D9}" destId="{48151027-E6E3-4DEC-8386-3DA376796451}" srcOrd="0" destOrd="0" parTransId="{BF0877A9-91EF-45D0-93B4-9F215DE79498}" sibTransId="{AAD833E0-FF1E-455C-A95F-E23952EA4395}"/>
    <dgm:cxn modelId="{2EAE0F38-A8C7-4252-ADDB-8461FAACF89C}" type="presOf" srcId="{E153B5AF-4689-4AAB-9BFC-2C711B4D6F22}" destId="{45300256-BB64-4C66-92EB-B2FF6C4D740C}" srcOrd="0" destOrd="0" presId="urn:microsoft.com/office/officeart/2005/8/layout/list1"/>
    <dgm:cxn modelId="{E8E52CE7-701C-4111-BD0B-229730FF5EF3}" type="presOf" srcId="{48151027-E6E3-4DEC-8386-3DA376796451}" destId="{B371912E-4115-4AF1-96A0-3BDF0DB3D955}" srcOrd="0" destOrd="0" presId="urn:microsoft.com/office/officeart/2005/8/layout/list1"/>
    <dgm:cxn modelId="{F906B53B-1E44-4E34-BC7A-229550B7DD4E}" type="presOf" srcId="{E153B5AF-4689-4AAB-9BFC-2C711B4D6F22}" destId="{85FEBEA5-A044-4CDC-A320-2964EAF80C37}" srcOrd="1" destOrd="0" presId="urn:microsoft.com/office/officeart/2005/8/layout/list1"/>
    <dgm:cxn modelId="{2A0589F7-AB87-4457-A1D9-57455E6FF2C0}" type="presOf" srcId="{48151027-E6E3-4DEC-8386-3DA376796451}" destId="{4AF7DF00-A56B-4642-A700-FC07F9DAA20C}" srcOrd="1" destOrd="0" presId="urn:microsoft.com/office/officeart/2005/8/layout/list1"/>
    <dgm:cxn modelId="{BB271DC0-0212-45F9-BE12-9A6851BC1FE0}" type="presOf" srcId="{3B30A822-6523-4659-9AD5-EA5D482A36D9}" destId="{1DAC50A1-0BB4-471D-B0F8-715908E148B2}" srcOrd="0" destOrd="0" presId="urn:microsoft.com/office/officeart/2005/8/layout/list1"/>
    <dgm:cxn modelId="{A780A25E-0385-4361-B1F1-6ECA5B95B499}" type="presParOf" srcId="{1DAC50A1-0BB4-471D-B0F8-715908E148B2}" destId="{3698968D-0FA4-414D-8E45-F60D66086E0A}" srcOrd="0" destOrd="0" presId="urn:microsoft.com/office/officeart/2005/8/layout/list1"/>
    <dgm:cxn modelId="{660F970E-6949-48C6-AC5B-B46E6647984F}" type="presParOf" srcId="{3698968D-0FA4-414D-8E45-F60D66086E0A}" destId="{B371912E-4115-4AF1-96A0-3BDF0DB3D955}" srcOrd="0" destOrd="0" presId="urn:microsoft.com/office/officeart/2005/8/layout/list1"/>
    <dgm:cxn modelId="{0AAA5B5B-B70E-4099-8F46-F75D2D3A7F54}" type="presParOf" srcId="{3698968D-0FA4-414D-8E45-F60D66086E0A}" destId="{4AF7DF00-A56B-4642-A700-FC07F9DAA20C}" srcOrd="1" destOrd="0" presId="urn:microsoft.com/office/officeart/2005/8/layout/list1"/>
    <dgm:cxn modelId="{055AC047-E441-4FDC-8417-88409771F0B7}" type="presParOf" srcId="{1DAC50A1-0BB4-471D-B0F8-715908E148B2}" destId="{A2766F30-AE7B-4642-8C2D-1CA93FBC7557}" srcOrd="1" destOrd="0" presId="urn:microsoft.com/office/officeart/2005/8/layout/list1"/>
    <dgm:cxn modelId="{D94F096C-C790-49D6-89EC-D881580E8DF6}" type="presParOf" srcId="{1DAC50A1-0BB4-471D-B0F8-715908E148B2}" destId="{6AA52AFC-3995-473C-AD8D-5EFCDD5A4835}" srcOrd="2" destOrd="0" presId="urn:microsoft.com/office/officeart/2005/8/layout/list1"/>
    <dgm:cxn modelId="{41B0606B-8F22-46D8-BE44-892E2DABC90A}" type="presParOf" srcId="{1DAC50A1-0BB4-471D-B0F8-715908E148B2}" destId="{764EC2C8-3503-4294-A6B5-AFA1F005C959}" srcOrd="3" destOrd="0" presId="urn:microsoft.com/office/officeart/2005/8/layout/list1"/>
    <dgm:cxn modelId="{F179C6A2-16F3-41AE-A9C1-88DC275D9B03}" type="presParOf" srcId="{1DAC50A1-0BB4-471D-B0F8-715908E148B2}" destId="{111BCE61-D072-4CF3-B41F-DA7BBBF9D859}" srcOrd="4" destOrd="0" presId="urn:microsoft.com/office/officeart/2005/8/layout/list1"/>
    <dgm:cxn modelId="{BB335CF5-FB11-4BA7-82E1-30C0329290CF}" type="presParOf" srcId="{111BCE61-D072-4CF3-B41F-DA7BBBF9D859}" destId="{45300256-BB64-4C66-92EB-B2FF6C4D740C}" srcOrd="0" destOrd="0" presId="urn:microsoft.com/office/officeart/2005/8/layout/list1"/>
    <dgm:cxn modelId="{710F3341-16A5-49CE-BAF8-5DE05BECE4C7}" type="presParOf" srcId="{111BCE61-D072-4CF3-B41F-DA7BBBF9D859}" destId="{85FEBEA5-A044-4CDC-A320-2964EAF80C37}" srcOrd="1" destOrd="0" presId="urn:microsoft.com/office/officeart/2005/8/layout/list1"/>
    <dgm:cxn modelId="{2389BD74-1CB2-46B5-B76E-A08A314ADBDF}" type="presParOf" srcId="{1DAC50A1-0BB4-471D-B0F8-715908E148B2}" destId="{B51253C3-4ADD-4E6E-865C-0594EF2E6B25}" srcOrd="5" destOrd="0" presId="urn:microsoft.com/office/officeart/2005/8/layout/list1"/>
    <dgm:cxn modelId="{815267D3-35DA-4593-93AC-F4C6EF8C7456}" type="presParOf" srcId="{1DAC50A1-0BB4-471D-B0F8-715908E148B2}" destId="{A2F4B3C2-3F3C-403B-8E4B-358FF1CDD179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F2534B-5385-4CA1-95BB-4772DB44B222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8CB6AE6-CCBB-409B-8F66-878E6D5B108B}">
      <dgm:prSet phldrT="[Текст]"/>
      <dgm:spPr/>
      <dgm:t>
        <a:bodyPr/>
        <a:lstStyle/>
        <a:p>
          <a:r>
            <a:rPr lang="ru-RU" dirty="0" smtClean="0"/>
            <a:t>Формализованный электронный документ</a:t>
          </a:r>
          <a:endParaRPr lang="ru-RU" dirty="0"/>
        </a:p>
      </dgm:t>
    </dgm:pt>
    <dgm:pt modelId="{24E2649A-C423-49AF-8A30-E7A9F431B7C5}" type="parTrans" cxnId="{6B3CA60A-5C3F-402C-99AB-A837209D6EE0}">
      <dgm:prSet/>
      <dgm:spPr/>
      <dgm:t>
        <a:bodyPr/>
        <a:lstStyle/>
        <a:p>
          <a:endParaRPr lang="ru-RU"/>
        </a:p>
      </dgm:t>
    </dgm:pt>
    <dgm:pt modelId="{3F6F1174-A346-404A-8259-B4F7B34CA5E6}" type="sibTrans" cxnId="{6B3CA60A-5C3F-402C-99AB-A837209D6EE0}">
      <dgm:prSet/>
      <dgm:spPr/>
      <dgm:t>
        <a:bodyPr/>
        <a:lstStyle/>
        <a:p>
          <a:endParaRPr lang="ru-RU"/>
        </a:p>
      </dgm:t>
    </dgm:pt>
    <dgm:pt modelId="{EEAE4637-81C2-464A-8A80-D5D9B07744CC}">
      <dgm:prSet phldrT="[Текст]"/>
      <dgm:spPr/>
      <dgm:t>
        <a:bodyPr/>
        <a:lstStyle/>
        <a:p>
          <a:r>
            <a:rPr lang="ru-RU" dirty="0" smtClean="0"/>
            <a:t>установлены строгие требования к формату и регламенту передачи</a:t>
          </a:r>
          <a:endParaRPr lang="ru-RU" dirty="0"/>
        </a:p>
      </dgm:t>
    </dgm:pt>
    <dgm:pt modelId="{DD9CFCAC-F59A-45B6-849D-DC4DC745C3A4}" type="parTrans" cxnId="{51B32F23-11F4-4DC1-A7DF-DABE98100C13}">
      <dgm:prSet/>
      <dgm:spPr/>
      <dgm:t>
        <a:bodyPr/>
        <a:lstStyle/>
        <a:p>
          <a:endParaRPr lang="ru-RU"/>
        </a:p>
      </dgm:t>
    </dgm:pt>
    <dgm:pt modelId="{48ADCDCD-E674-4A16-86D9-2046CA007202}" type="sibTrans" cxnId="{51B32F23-11F4-4DC1-A7DF-DABE98100C13}">
      <dgm:prSet/>
      <dgm:spPr/>
      <dgm:t>
        <a:bodyPr/>
        <a:lstStyle/>
        <a:p>
          <a:endParaRPr lang="ru-RU"/>
        </a:p>
      </dgm:t>
    </dgm:pt>
    <dgm:pt modelId="{4071407C-3DDD-409C-8729-02B625F31F4A}">
      <dgm:prSet phldrT="[Текст]"/>
      <dgm:spPr/>
      <dgm:t>
        <a:bodyPr/>
        <a:lstStyle/>
        <a:p>
          <a:r>
            <a:rPr lang="ru-RU" dirty="0" smtClean="0"/>
            <a:t>Неформализованный электронный документ</a:t>
          </a:r>
          <a:endParaRPr lang="ru-RU" dirty="0"/>
        </a:p>
      </dgm:t>
    </dgm:pt>
    <dgm:pt modelId="{A8865D81-C97C-4D94-A687-EF03792EA143}" type="parTrans" cxnId="{3527108A-9947-4998-94A0-C68F35C0706E}">
      <dgm:prSet/>
      <dgm:spPr/>
      <dgm:t>
        <a:bodyPr/>
        <a:lstStyle/>
        <a:p>
          <a:endParaRPr lang="ru-RU"/>
        </a:p>
      </dgm:t>
    </dgm:pt>
    <dgm:pt modelId="{2AA5513F-596A-4872-B438-5E8CBD9643E3}" type="sibTrans" cxnId="{3527108A-9947-4998-94A0-C68F35C0706E}">
      <dgm:prSet/>
      <dgm:spPr/>
      <dgm:t>
        <a:bodyPr/>
        <a:lstStyle/>
        <a:p>
          <a:endParaRPr lang="ru-RU"/>
        </a:p>
      </dgm:t>
    </dgm:pt>
    <dgm:pt modelId="{9E3AF347-5972-4255-B48C-6EB8C5167582}">
      <dgm:prSet phldrT="[Текст]"/>
      <dgm:spPr/>
      <dgm:t>
        <a:bodyPr/>
        <a:lstStyle/>
        <a:p>
          <a:r>
            <a:rPr lang="ru-RU" dirty="0" smtClean="0"/>
            <a:t>не установлены строгие требования</a:t>
          </a:r>
          <a:endParaRPr lang="ru-RU" dirty="0"/>
        </a:p>
      </dgm:t>
    </dgm:pt>
    <dgm:pt modelId="{FEB27721-CBAE-409E-B103-8ACD3E1ABAA3}" type="parTrans" cxnId="{3BE5209F-DD82-4A7A-8A87-2D4E093CA9ED}">
      <dgm:prSet/>
      <dgm:spPr/>
      <dgm:t>
        <a:bodyPr/>
        <a:lstStyle/>
        <a:p>
          <a:endParaRPr lang="ru-RU"/>
        </a:p>
      </dgm:t>
    </dgm:pt>
    <dgm:pt modelId="{29A69819-3B3B-4DEC-B96D-1F798EDE00F2}" type="sibTrans" cxnId="{3BE5209F-DD82-4A7A-8A87-2D4E093CA9ED}">
      <dgm:prSet/>
      <dgm:spPr/>
      <dgm:t>
        <a:bodyPr/>
        <a:lstStyle/>
        <a:p>
          <a:endParaRPr lang="ru-RU"/>
        </a:p>
      </dgm:t>
    </dgm:pt>
    <dgm:pt modelId="{7A9B5F74-CC04-45FC-A632-6BF59EE657B9}" type="pres">
      <dgm:prSet presAssocID="{89F2534B-5385-4CA1-95BB-4772DB44B222}" presName="linear" presStyleCnt="0">
        <dgm:presLayoutVars>
          <dgm:animLvl val="lvl"/>
          <dgm:resizeHandles val="exact"/>
        </dgm:presLayoutVars>
      </dgm:prSet>
      <dgm:spPr/>
    </dgm:pt>
    <dgm:pt modelId="{31BD2A42-039D-4857-A4CB-0C7EB3C10EB9}" type="pres">
      <dgm:prSet presAssocID="{68CB6AE6-CCBB-409B-8F66-878E6D5B108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63D89-9A39-44C7-89DF-0F0DF3BC9AF0}" type="pres">
      <dgm:prSet presAssocID="{68CB6AE6-CCBB-409B-8F66-878E6D5B108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C5451-A4EB-49A2-9358-07AAD477544D}" type="pres">
      <dgm:prSet presAssocID="{4071407C-3DDD-409C-8729-02B625F31F4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FB72F0-44BD-4B6E-A335-51B1EEDBD39A}" type="pres">
      <dgm:prSet presAssocID="{4071407C-3DDD-409C-8729-02B625F31F4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3CA60A-5C3F-402C-99AB-A837209D6EE0}" srcId="{89F2534B-5385-4CA1-95BB-4772DB44B222}" destId="{68CB6AE6-CCBB-409B-8F66-878E6D5B108B}" srcOrd="0" destOrd="0" parTransId="{24E2649A-C423-49AF-8A30-E7A9F431B7C5}" sibTransId="{3F6F1174-A346-404A-8259-B4F7B34CA5E6}"/>
    <dgm:cxn modelId="{33BE4D19-17D3-4783-8C10-BE5667CF6AED}" type="presOf" srcId="{EEAE4637-81C2-464A-8A80-D5D9B07744CC}" destId="{AEB63D89-9A39-44C7-89DF-0F0DF3BC9AF0}" srcOrd="0" destOrd="0" presId="urn:microsoft.com/office/officeart/2005/8/layout/vList2"/>
    <dgm:cxn modelId="{51B32F23-11F4-4DC1-A7DF-DABE98100C13}" srcId="{68CB6AE6-CCBB-409B-8F66-878E6D5B108B}" destId="{EEAE4637-81C2-464A-8A80-D5D9B07744CC}" srcOrd="0" destOrd="0" parTransId="{DD9CFCAC-F59A-45B6-849D-DC4DC745C3A4}" sibTransId="{48ADCDCD-E674-4A16-86D9-2046CA007202}"/>
    <dgm:cxn modelId="{3527108A-9947-4998-94A0-C68F35C0706E}" srcId="{89F2534B-5385-4CA1-95BB-4772DB44B222}" destId="{4071407C-3DDD-409C-8729-02B625F31F4A}" srcOrd="1" destOrd="0" parTransId="{A8865D81-C97C-4D94-A687-EF03792EA143}" sibTransId="{2AA5513F-596A-4872-B438-5E8CBD9643E3}"/>
    <dgm:cxn modelId="{B16ABF0B-170B-4DB0-91D9-1CAE1FD12F5E}" type="presOf" srcId="{89F2534B-5385-4CA1-95BB-4772DB44B222}" destId="{7A9B5F74-CC04-45FC-A632-6BF59EE657B9}" srcOrd="0" destOrd="0" presId="urn:microsoft.com/office/officeart/2005/8/layout/vList2"/>
    <dgm:cxn modelId="{48B354DC-E52B-490C-AED8-8FD24CEEF090}" type="presOf" srcId="{9E3AF347-5972-4255-B48C-6EB8C5167582}" destId="{97FB72F0-44BD-4B6E-A335-51B1EEDBD39A}" srcOrd="0" destOrd="0" presId="urn:microsoft.com/office/officeart/2005/8/layout/vList2"/>
    <dgm:cxn modelId="{3BE5209F-DD82-4A7A-8A87-2D4E093CA9ED}" srcId="{4071407C-3DDD-409C-8729-02B625F31F4A}" destId="{9E3AF347-5972-4255-B48C-6EB8C5167582}" srcOrd="0" destOrd="0" parTransId="{FEB27721-CBAE-409E-B103-8ACD3E1ABAA3}" sibTransId="{29A69819-3B3B-4DEC-B96D-1F798EDE00F2}"/>
    <dgm:cxn modelId="{F754DE07-9915-459C-8581-4F84F57FDE18}" type="presOf" srcId="{68CB6AE6-CCBB-409B-8F66-878E6D5B108B}" destId="{31BD2A42-039D-4857-A4CB-0C7EB3C10EB9}" srcOrd="0" destOrd="0" presId="urn:microsoft.com/office/officeart/2005/8/layout/vList2"/>
    <dgm:cxn modelId="{809EBD71-BF9E-4E34-A54C-B955612C4B07}" type="presOf" srcId="{4071407C-3DDD-409C-8729-02B625F31F4A}" destId="{2C9C5451-A4EB-49A2-9358-07AAD477544D}" srcOrd="0" destOrd="0" presId="urn:microsoft.com/office/officeart/2005/8/layout/vList2"/>
    <dgm:cxn modelId="{CFCB2CA6-4EAD-4B43-97AA-72A51AEFC32D}" type="presParOf" srcId="{7A9B5F74-CC04-45FC-A632-6BF59EE657B9}" destId="{31BD2A42-039D-4857-A4CB-0C7EB3C10EB9}" srcOrd="0" destOrd="0" presId="urn:microsoft.com/office/officeart/2005/8/layout/vList2"/>
    <dgm:cxn modelId="{3A5D8737-9B0B-47D4-81D6-F83C4D1D26AE}" type="presParOf" srcId="{7A9B5F74-CC04-45FC-A632-6BF59EE657B9}" destId="{AEB63D89-9A39-44C7-89DF-0F0DF3BC9AF0}" srcOrd="1" destOrd="0" presId="urn:microsoft.com/office/officeart/2005/8/layout/vList2"/>
    <dgm:cxn modelId="{E9FF34AF-075F-4D27-A08C-D892524A06DB}" type="presParOf" srcId="{7A9B5F74-CC04-45FC-A632-6BF59EE657B9}" destId="{2C9C5451-A4EB-49A2-9358-07AAD477544D}" srcOrd="2" destOrd="0" presId="urn:microsoft.com/office/officeart/2005/8/layout/vList2"/>
    <dgm:cxn modelId="{C0559258-0337-48FF-88CE-510C138762A2}" type="presParOf" srcId="{7A9B5F74-CC04-45FC-A632-6BF59EE657B9}" destId="{97FB72F0-44BD-4B6E-A335-51B1EEDBD39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44F3E7-0141-4DE6-ACCA-AB5BC0B15A8C}" type="doc">
      <dgm:prSet loTypeId="urn:microsoft.com/office/officeart/2005/8/layout/hierarchy2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D6A2627E-EECF-4116-B239-9090CF2E661E}">
      <dgm:prSet phldrT="[Текст]"/>
      <dgm:spPr/>
      <dgm:t>
        <a:bodyPr/>
        <a:lstStyle/>
        <a:p>
          <a:r>
            <a:rPr lang="ru-RU" dirty="0" smtClean="0"/>
            <a:t>Электронная подпись</a:t>
          </a:r>
          <a:endParaRPr lang="ru-RU" dirty="0"/>
        </a:p>
      </dgm:t>
    </dgm:pt>
    <dgm:pt modelId="{B83D4A0B-A9D9-452B-8F55-94B1B49C588B}" type="parTrans" cxnId="{810C8F69-BF76-47C9-9EA4-617892673D66}">
      <dgm:prSet/>
      <dgm:spPr/>
      <dgm:t>
        <a:bodyPr/>
        <a:lstStyle/>
        <a:p>
          <a:endParaRPr lang="ru-RU"/>
        </a:p>
      </dgm:t>
    </dgm:pt>
    <dgm:pt modelId="{A1919CA4-2863-473A-A107-044F96061B05}" type="sibTrans" cxnId="{810C8F69-BF76-47C9-9EA4-617892673D66}">
      <dgm:prSet/>
      <dgm:spPr/>
      <dgm:t>
        <a:bodyPr/>
        <a:lstStyle/>
        <a:p>
          <a:endParaRPr lang="ru-RU"/>
        </a:p>
      </dgm:t>
    </dgm:pt>
    <dgm:pt modelId="{B877E698-204D-4727-8912-B0E59E1A3F9D}">
      <dgm:prSet phldrT="[Текст]"/>
      <dgm:spPr/>
      <dgm:t>
        <a:bodyPr/>
        <a:lstStyle/>
        <a:p>
          <a:r>
            <a:rPr lang="ru-RU" dirty="0" smtClean="0"/>
            <a:t>Простая электронная подпись</a:t>
          </a:r>
          <a:endParaRPr lang="ru-RU" dirty="0"/>
        </a:p>
      </dgm:t>
    </dgm:pt>
    <dgm:pt modelId="{B38F84C1-3F4B-4CE0-B9C5-C47C424BC904}" type="parTrans" cxnId="{872D1D71-5F85-4382-ACF9-9041CCC2BA74}">
      <dgm:prSet/>
      <dgm:spPr/>
      <dgm:t>
        <a:bodyPr/>
        <a:lstStyle/>
        <a:p>
          <a:endParaRPr lang="ru-RU"/>
        </a:p>
      </dgm:t>
    </dgm:pt>
    <dgm:pt modelId="{D3EBDF10-02BF-4DA7-A277-543FC956656C}" type="sibTrans" cxnId="{872D1D71-5F85-4382-ACF9-9041CCC2BA74}">
      <dgm:prSet/>
      <dgm:spPr/>
      <dgm:t>
        <a:bodyPr/>
        <a:lstStyle/>
        <a:p>
          <a:endParaRPr lang="ru-RU"/>
        </a:p>
      </dgm:t>
    </dgm:pt>
    <dgm:pt modelId="{BE50572C-204D-41C5-9C8B-C0A22AF64F3C}">
      <dgm:prSet phldrT="[Текст]"/>
      <dgm:spPr/>
      <dgm:t>
        <a:bodyPr/>
        <a:lstStyle/>
        <a:p>
          <a:r>
            <a:rPr lang="ru-RU" dirty="0" smtClean="0"/>
            <a:t>Усиленная электронная подпись</a:t>
          </a:r>
          <a:endParaRPr lang="ru-RU" dirty="0"/>
        </a:p>
      </dgm:t>
    </dgm:pt>
    <dgm:pt modelId="{7E05E0DE-7D65-4C88-AB2B-2C3E4B988987}" type="parTrans" cxnId="{898ADEBA-D712-424F-B51C-0B1B1C085DFC}">
      <dgm:prSet/>
      <dgm:spPr/>
      <dgm:t>
        <a:bodyPr/>
        <a:lstStyle/>
        <a:p>
          <a:endParaRPr lang="ru-RU"/>
        </a:p>
      </dgm:t>
    </dgm:pt>
    <dgm:pt modelId="{1C49BD39-7915-42D4-8C4C-F071D4312956}" type="sibTrans" cxnId="{898ADEBA-D712-424F-B51C-0B1B1C085DFC}">
      <dgm:prSet/>
      <dgm:spPr/>
      <dgm:t>
        <a:bodyPr/>
        <a:lstStyle/>
        <a:p>
          <a:endParaRPr lang="ru-RU"/>
        </a:p>
      </dgm:t>
    </dgm:pt>
    <dgm:pt modelId="{A84FCF98-9A61-451E-94E0-8A42F27EB25E}">
      <dgm:prSet phldrT="[Текст]"/>
      <dgm:spPr/>
      <dgm:t>
        <a:bodyPr/>
        <a:lstStyle/>
        <a:p>
          <a:r>
            <a:rPr lang="ru-RU" dirty="0" smtClean="0"/>
            <a:t>Усиленная квалифицированная электронная подпись</a:t>
          </a:r>
          <a:endParaRPr lang="ru-RU" dirty="0"/>
        </a:p>
      </dgm:t>
    </dgm:pt>
    <dgm:pt modelId="{80A8640F-DA4A-46FF-BB26-0329AE2E3D3E}" type="parTrans" cxnId="{BA4E9B47-822B-4862-A61F-4F528E43857D}">
      <dgm:prSet/>
      <dgm:spPr/>
      <dgm:t>
        <a:bodyPr/>
        <a:lstStyle/>
        <a:p>
          <a:endParaRPr lang="ru-RU"/>
        </a:p>
      </dgm:t>
    </dgm:pt>
    <dgm:pt modelId="{84F2B2B5-540A-4B9A-B4F7-A34B3B26D3E5}" type="sibTrans" cxnId="{BA4E9B47-822B-4862-A61F-4F528E43857D}">
      <dgm:prSet/>
      <dgm:spPr/>
      <dgm:t>
        <a:bodyPr/>
        <a:lstStyle/>
        <a:p>
          <a:endParaRPr lang="ru-RU"/>
        </a:p>
      </dgm:t>
    </dgm:pt>
    <dgm:pt modelId="{B37136A5-7CC2-4CE5-90C4-8E785C5386C6}">
      <dgm:prSet phldrT="[Текст]"/>
      <dgm:spPr/>
      <dgm:t>
        <a:bodyPr/>
        <a:lstStyle/>
        <a:p>
          <a:r>
            <a:rPr lang="ru-RU" dirty="0" smtClean="0"/>
            <a:t>Усиленная неквалифицированная электронная подпись</a:t>
          </a:r>
          <a:endParaRPr lang="ru-RU" dirty="0"/>
        </a:p>
      </dgm:t>
    </dgm:pt>
    <dgm:pt modelId="{0BADDADB-C0E2-4F92-8287-AFFF4AF97B45}" type="parTrans" cxnId="{77C05E9A-E770-4977-A528-50C823AAE404}">
      <dgm:prSet/>
      <dgm:spPr/>
      <dgm:t>
        <a:bodyPr/>
        <a:lstStyle/>
        <a:p>
          <a:endParaRPr lang="ru-RU"/>
        </a:p>
      </dgm:t>
    </dgm:pt>
    <dgm:pt modelId="{EB7AA1C7-11E8-4841-A282-B0F85D9EB2D0}" type="sibTrans" cxnId="{77C05E9A-E770-4977-A528-50C823AAE404}">
      <dgm:prSet/>
      <dgm:spPr/>
      <dgm:t>
        <a:bodyPr/>
        <a:lstStyle/>
        <a:p>
          <a:endParaRPr lang="ru-RU"/>
        </a:p>
      </dgm:t>
    </dgm:pt>
    <dgm:pt modelId="{5436CA69-357A-456D-A8FB-82F272761582}" type="pres">
      <dgm:prSet presAssocID="{4544F3E7-0141-4DE6-ACCA-AB5BC0B15A8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4787E0D-E5AF-48D5-A343-6557DC7FC486}" type="pres">
      <dgm:prSet presAssocID="{D6A2627E-EECF-4116-B239-9090CF2E661E}" presName="root1" presStyleCnt="0"/>
      <dgm:spPr/>
    </dgm:pt>
    <dgm:pt modelId="{643C9420-F668-4659-B5F9-202C524486F2}" type="pres">
      <dgm:prSet presAssocID="{D6A2627E-EECF-4116-B239-9090CF2E661E}" presName="LevelOneTextNode" presStyleLbl="node0" presStyleIdx="0" presStyleCnt="1">
        <dgm:presLayoutVars>
          <dgm:chPref val="3"/>
        </dgm:presLayoutVars>
      </dgm:prSet>
      <dgm:spPr/>
    </dgm:pt>
    <dgm:pt modelId="{15FB9F20-26D7-414B-A3A3-49488EFDF225}" type="pres">
      <dgm:prSet presAssocID="{D6A2627E-EECF-4116-B239-9090CF2E661E}" presName="level2hierChild" presStyleCnt="0"/>
      <dgm:spPr/>
    </dgm:pt>
    <dgm:pt modelId="{CAF1A77D-761F-4524-8E27-BBE880CA56DF}" type="pres">
      <dgm:prSet presAssocID="{B38F84C1-3F4B-4CE0-B9C5-C47C424BC904}" presName="conn2-1" presStyleLbl="parChTrans1D2" presStyleIdx="0" presStyleCnt="2"/>
      <dgm:spPr/>
    </dgm:pt>
    <dgm:pt modelId="{3EC3FA35-4129-4960-A17F-5F88D5A6D1D2}" type="pres">
      <dgm:prSet presAssocID="{B38F84C1-3F4B-4CE0-B9C5-C47C424BC904}" presName="connTx" presStyleLbl="parChTrans1D2" presStyleIdx="0" presStyleCnt="2"/>
      <dgm:spPr/>
    </dgm:pt>
    <dgm:pt modelId="{113BD316-3716-4D16-A2C1-4392F014172E}" type="pres">
      <dgm:prSet presAssocID="{B877E698-204D-4727-8912-B0E59E1A3F9D}" presName="root2" presStyleCnt="0"/>
      <dgm:spPr/>
    </dgm:pt>
    <dgm:pt modelId="{D06C1BF4-E43B-4BE1-BA87-088537704E98}" type="pres">
      <dgm:prSet presAssocID="{B877E698-204D-4727-8912-B0E59E1A3F9D}" presName="LevelTwoTextNode" presStyleLbl="node2" presStyleIdx="0" presStyleCnt="2">
        <dgm:presLayoutVars>
          <dgm:chPref val="3"/>
        </dgm:presLayoutVars>
      </dgm:prSet>
      <dgm:spPr/>
    </dgm:pt>
    <dgm:pt modelId="{D56DC86D-306A-401F-8636-4E4CE4D4BA95}" type="pres">
      <dgm:prSet presAssocID="{B877E698-204D-4727-8912-B0E59E1A3F9D}" presName="level3hierChild" presStyleCnt="0"/>
      <dgm:spPr/>
    </dgm:pt>
    <dgm:pt modelId="{6667CB1C-6FEF-4756-9201-9378617434CC}" type="pres">
      <dgm:prSet presAssocID="{7E05E0DE-7D65-4C88-AB2B-2C3E4B988987}" presName="conn2-1" presStyleLbl="parChTrans1D2" presStyleIdx="1" presStyleCnt="2"/>
      <dgm:spPr/>
    </dgm:pt>
    <dgm:pt modelId="{BA6B9DE3-D84D-4BAB-9DBF-78B3152B74D4}" type="pres">
      <dgm:prSet presAssocID="{7E05E0DE-7D65-4C88-AB2B-2C3E4B988987}" presName="connTx" presStyleLbl="parChTrans1D2" presStyleIdx="1" presStyleCnt="2"/>
      <dgm:spPr/>
    </dgm:pt>
    <dgm:pt modelId="{6C6EC1FA-6F90-469A-9D46-8ACB8DAB9B71}" type="pres">
      <dgm:prSet presAssocID="{BE50572C-204D-41C5-9C8B-C0A22AF64F3C}" presName="root2" presStyleCnt="0"/>
      <dgm:spPr/>
    </dgm:pt>
    <dgm:pt modelId="{DF73E7B2-8A3F-4327-9744-9A5395236EF9}" type="pres">
      <dgm:prSet presAssocID="{BE50572C-204D-41C5-9C8B-C0A22AF64F3C}" presName="LevelTwoTextNode" presStyleLbl="node2" presStyleIdx="1" presStyleCnt="2">
        <dgm:presLayoutVars>
          <dgm:chPref val="3"/>
        </dgm:presLayoutVars>
      </dgm:prSet>
      <dgm:spPr/>
    </dgm:pt>
    <dgm:pt modelId="{BEE20325-6BC5-46C6-9FC3-B22D9AB159AD}" type="pres">
      <dgm:prSet presAssocID="{BE50572C-204D-41C5-9C8B-C0A22AF64F3C}" presName="level3hierChild" presStyleCnt="0"/>
      <dgm:spPr/>
    </dgm:pt>
    <dgm:pt modelId="{E042EA85-0A3C-4817-B167-5775FA0753C8}" type="pres">
      <dgm:prSet presAssocID="{80A8640F-DA4A-46FF-BB26-0329AE2E3D3E}" presName="conn2-1" presStyleLbl="parChTrans1D3" presStyleIdx="0" presStyleCnt="2"/>
      <dgm:spPr/>
    </dgm:pt>
    <dgm:pt modelId="{5808DF71-310F-4ACD-A8BC-483475266A9E}" type="pres">
      <dgm:prSet presAssocID="{80A8640F-DA4A-46FF-BB26-0329AE2E3D3E}" presName="connTx" presStyleLbl="parChTrans1D3" presStyleIdx="0" presStyleCnt="2"/>
      <dgm:spPr/>
    </dgm:pt>
    <dgm:pt modelId="{07FA3BF9-B8E0-47A5-BE3A-966564055398}" type="pres">
      <dgm:prSet presAssocID="{A84FCF98-9A61-451E-94E0-8A42F27EB25E}" presName="root2" presStyleCnt="0"/>
      <dgm:spPr/>
    </dgm:pt>
    <dgm:pt modelId="{9D893A95-9EC0-4AB2-A7BB-C15231CDD645}" type="pres">
      <dgm:prSet presAssocID="{A84FCF98-9A61-451E-94E0-8A42F27EB25E}" presName="LevelTwoTextNode" presStyleLbl="node3" presStyleIdx="0" presStyleCnt="2">
        <dgm:presLayoutVars>
          <dgm:chPref val="3"/>
        </dgm:presLayoutVars>
      </dgm:prSet>
      <dgm:spPr/>
    </dgm:pt>
    <dgm:pt modelId="{D66D9808-6B1D-44D9-A07C-D79F4EE64649}" type="pres">
      <dgm:prSet presAssocID="{A84FCF98-9A61-451E-94E0-8A42F27EB25E}" presName="level3hierChild" presStyleCnt="0"/>
      <dgm:spPr/>
    </dgm:pt>
    <dgm:pt modelId="{901DDD2A-018F-4F87-A1E3-AF64128B00E5}" type="pres">
      <dgm:prSet presAssocID="{0BADDADB-C0E2-4F92-8287-AFFF4AF97B45}" presName="conn2-1" presStyleLbl="parChTrans1D3" presStyleIdx="1" presStyleCnt="2"/>
      <dgm:spPr/>
    </dgm:pt>
    <dgm:pt modelId="{A586BAF8-03EE-4448-832A-A756D0AF0883}" type="pres">
      <dgm:prSet presAssocID="{0BADDADB-C0E2-4F92-8287-AFFF4AF97B45}" presName="connTx" presStyleLbl="parChTrans1D3" presStyleIdx="1" presStyleCnt="2"/>
      <dgm:spPr/>
    </dgm:pt>
    <dgm:pt modelId="{C972E084-4A3F-4F64-9F46-19661FCF0619}" type="pres">
      <dgm:prSet presAssocID="{B37136A5-7CC2-4CE5-90C4-8E785C5386C6}" presName="root2" presStyleCnt="0"/>
      <dgm:spPr/>
    </dgm:pt>
    <dgm:pt modelId="{0911C645-3425-436D-BAEC-59836E42F3F7}" type="pres">
      <dgm:prSet presAssocID="{B37136A5-7CC2-4CE5-90C4-8E785C5386C6}" presName="LevelTwoTextNode" presStyleLbl="node3" presStyleIdx="1" presStyleCnt="2">
        <dgm:presLayoutVars>
          <dgm:chPref val="3"/>
        </dgm:presLayoutVars>
      </dgm:prSet>
      <dgm:spPr/>
    </dgm:pt>
    <dgm:pt modelId="{C0F46223-165E-4CDE-A2D4-9C7E38F1D639}" type="pres">
      <dgm:prSet presAssocID="{B37136A5-7CC2-4CE5-90C4-8E785C5386C6}" presName="level3hierChild" presStyleCnt="0"/>
      <dgm:spPr/>
    </dgm:pt>
  </dgm:ptLst>
  <dgm:cxnLst>
    <dgm:cxn modelId="{45A78CC7-EE45-4097-8946-9AB47AFDB692}" type="presOf" srcId="{B38F84C1-3F4B-4CE0-B9C5-C47C424BC904}" destId="{3EC3FA35-4129-4960-A17F-5F88D5A6D1D2}" srcOrd="1" destOrd="0" presId="urn:microsoft.com/office/officeart/2005/8/layout/hierarchy2"/>
    <dgm:cxn modelId="{F93B96EC-C9E9-4FF1-AAE8-B15289E280EB}" type="presOf" srcId="{4544F3E7-0141-4DE6-ACCA-AB5BC0B15A8C}" destId="{5436CA69-357A-456D-A8FB-82F272761582}" srcOrd="0" destOrd="0" presId="urn:microsoft.com/office/officeart/2005/8/layout/hierarchy2"/>
    <dgm:cxn modelId="{810C8F69-BF76-47C9-9EA4-617892673D66}" srcId="{4544F3E7-0141-4DE6-ACCA-AB5BC0B15A8C}" destId="{D6A2627E-EECF-4116-B239-9090CF2E661E}" srcOrd="0" destOrd="0" parTransId="{B83D4A0B-A9D9-452B-8F55-94B1B49C588B}" sibTransId="{A1919CA4-2863-473A-A107-044F96061B05}"/>
    <dgm:cxn modelId="{2BC4F00A-BD9A-4CF2-92C7-9AE46E00BFCD}" type="presOf" srcId="{D6A2627E-EECF-4116-B239-9090CF2E661E}" destId="{643C9420-F668-4659-B5F9-202C524486F2}" srcOrd="0" destOrd="0" presId="urn:microsoft.com/office/officeart/2005/8/layout/hierarchy2"/>
    <dgm:cxn modelId="{898ADEBA-D712-424F-B51C-0B1B1C085DFC}" srcId="{D6A2627E-EECF-4116-B239-9090CF2E661E}" destId="{BE50572C-204D-41C5-9C8B-C0A22AF64F3C}" srcOrd="1" destOrd="0" parTransId="{7E05E0DE-7D65-4C88-AB2B-2C3E4B988987}" sibTransId="{1C49BD39-7915-42D4-8C4C-F071D4312956}"/>
    <dgm:cxn modelId="{310EE97C-F166-4F62-A081-18C1EC3B6158}" type="presOf" srcId="{0BADDADB-C0E2-4F92-8287-AFFF4AF97B45}" destId="{A586BAF8-03EE-4448-832A-A756D0AF0883}" srcOrd="1" destOrd="0" presId="urn:microsoft.com/office/officeart/2005/8/layout/hierarchy2"/>
    <dgm:cxn modelId="{07E414A5-87D7-459F-8379-59DF199D1E54}" type="presOf" srcId="{A84FCF98-9A61-451E-94E0-8A42F27EB25E}" destId="{9D893A95-9EC0-4AB2-A7BB-C15231CDD645}" srcOrd="0" destOrd="0" presId="urn:microsoft.com/office/officeart/2005/8/layout/hierarchy2"/>
    <dgm:cxn modelId="{BA4E9B47-822B-4862-A61F-4F528E43857D}" srcId="{BE50572C-204D-41C5-9C8B-C0A22AF64F3C}" destId="{A84FCF98-9A61-451E-94E0-8A42F27EB25E}" srcOrd="0" destOrd="0" parTransId="{80A8640F-DA4A-46FF-BB26-0329AE2E3D3E}" sibTransId="{84F2B2B5-540A-4B9A-B4F7-A34B3B26D3E5}"/>
    <dgm:cxn modelId="{D26DB492-C1D8-4390-9955-4B19F7E8C845}" type="presOf" srcId="{0BADDADB-C0E2-4F92-8287-AFFF4AF97B45}" destId="{901DDD2A-018F-4F87-A1E3-AF64128B00E5}" srcOrd="0" destOrd="0" presId="urn:microsoft.com/office/officeart/2005/8/layout/hierarchy2"/>
    <dgm:cxn modelId="{872D1D71-5F85-4382-ACF9-9041CCC2BA74}" srcId="{D6A2627E-EECF-4116-B239-9090CF2E661E}" destId="{B877E698-204D-4727-8912-B0E59E1A3F9D}" srcOrd="0" destOrd="0" parTransId="{B38F84C1-3F4B-4CE0-B9C5-C47C424BC904}" sibTransId="{D3EBDF10-02BF-4DA7-A277-543FC956656C}"/>
    <dgm:cxn modelId="{7CA19948-5552-4CE8-89D2-05BCD4F53729}" type="presOf" srcId="{B38F84C1-3F4B-4CE0-B9C5-C47C424BC904}" destId="{CAF1A77D-761F-4524-8E27-BBE880CA56DF}" srcOrd="0" destOrd="0" presId="urn:microsoft.com/office/officeart/2005/8/layout/hierarchy2"/>
    <dgm:cxn modelId="{0839C65B-F432-4634-A45A-1C945E6AE3D1}" type="presOf" srcId="{7E05E0DE-7D65-4C88-AB2B-2C3E4B988987}" destId="{6667CB1C-6FEF-4756-9201-9378617434CC}" srcOrd="0" destOrd="0" presId="urn:microsoft.com/office/officeart/2005/8/layout/hierarchy2"/>
    <dgm:cxn modelId="{4AD3F8E0-5C48-4063-8DBE-5D9EAEFF4E2D}" type="presOf" srcId="{80A8640F-DA4A-46FF-BB26-0329AE2E3D3E}" destId="{E042EA85-0A3C-4817-B167-5775FA0753C8}" srcOrd="0" destOrd="0" presId="urn:microsoft.com/office/officeart/2005/8/layout/hierarchy2"/>
    <dgm:cxn modelId="{404E5812-516B-4059-9749-7BDF7A56ADB6}" type="presOf" srcId="{80A8640F-DA4A-46FF-BB26-0329AE2E3D3E}" destId="{5808DF71-310F-4ACD-A8BC-483475266A9E}" srcOrd="1" destOrd="0" presId="urn:microsoft.com/office/officeart/2005/8/layout/hierarchy2"/>
    <dgm:cxn modelId="{77C05E9A-E770-4977-A528-50C823AAE404}" srcId="{BE50572C-204D-41C5-9C8B-C0A22AF64F3C}" destId="{B37136A5-7CC2-4CE5-90C4-8E785C5386C6}" srcOrd="1" destOrd="0" parTransId="{0BADDADB-C0E2-4F92-8287-AFFF4AF97B45}" sibTransId="{EB7AA1C7-11E8-4841-A282-B0F85D9EB2D0}"/>
    <dgm:cxn modelId="{B2A8EFE3-90CD-4AF8-894E-1F613FF20AC0}" type="presOf" srcId="{B877E698-204D-4727-8912-B0E59E1A3F9D}" destId="{D06C1BF4-E43B-4BE1-BA87-088537704E98}" srcOrd="0" destOrd="0" presId="urn:microsoft.com/office/officeart/2005/8/layout/hierarchy2"/>
    <dgm:cxn modelId="{28FCAB15-A93F-449F-BDBE-57DE32EF57A1}" type="presOf" srcId="{BE50572C-204D-41C5-9C8B-C0A22AF64F3C}" destId="{DF73E7B2-8A3F-4327-9744-9A5395236EF9}" srcOrd="0" destOrd="0" presId="urn:microsoft.com/office/officeart/2005/8/layout/hierarchy2"/>
    <dgm:cxn modelId="{68CC0DB5-C40C-4269-A890-59E889A1E899}" type="presOf" srcId="{B37136A5-7CC2-4CE5-90C4-8E785C5386C6}" destId="{0911C645-3425-436D-BAEC-59836E42F3F7}" srcOrd="0" destOrd="0" presId="urn:microsoft.com/office/officeart/2005/8/layout/hierarchy2"/>
    <dgm:cxn modelId="{715CEC90-A1D7-426C-BA0A-3E1E3FC68D51}" type="presOf" srcId="{7E05E0DE-7D65-4C88-AB2B-2C3E4B988987}" destId="{BA6B9DE3-D84D-4BAB-9DBF-78B3152B74D4}" srcOrd="1" destOrd="0" presId="urn:microsoft.com/office/officeart/2005/8/layout/hierarchy2"/>
    <dgm:cxn modelId="{AAC97F68-C04E-4FB6-ABE5-EF94BFE8F111}" type="presParOf" srcId="{5436CA69-357A-456D-A8FB-82F272761582}" destId="{64787E0D-E5AF-48D5-A343-6557DC7FC486}" srcOrd="0" destOrd="0" presId="urn:microsoft.com/office/officeart/2005/8/layout/hierarchy2"/>
    <dgm:cxn modelId="{80696C4C-BD9F-4239-A5A6-53DB4B04A908}" type="presParOf" srcId="{64787E0D-E5AF-48D5-A343-6557DC7FC486}" destId="{643C9420-F668-4659-B5F9-202C524486F2}" srcOrd="0" destOrd="0" presId="urn:microsoft.com/office/officeart/2005/8/layout/hierarchy2"/>
    <dgm:cxn modelId="{9524760C-5995-4D49-BADC-726DD8167457}" type="presParOf" srcId="{64787E0D-E5AF-48D5-A343-6557DC7FC486}" destId="{15FB9F20-26D7-414B-A3A3-49488EFDF225}" srcOrd="1" destOrd="0" presId="urn:microsoft.com/office/officeart/2005/8/layout/hierarchy2"/>
    <dgm:cxn modelId="{09D9F5B2-EB8A-46B1-BEEA-A163AE09C31B}" type="presParOf" srcId="{15FB9F20-26D7-414B-A3A3-49488EFDF225}" destId="{CAF1A77D-761F-4524-8E27-BBE880CA56DF}" srcOrd="0" destOrd="0" presId="urn:microsoft.com/office/officeart/2005/8/layout/hierarchy2"/>
    <dgm:cxn modelId="{DFBD7E0C-08A1-4DA4-BA51-798B1C323E92}" type="presParOf" srcId="{CAF1A77D-761F-4524-8E27-BBE880CA56DF}" destId="{3EC3FA35-4129-4960-A17F-5F88D5A6D1D2}" srcOrd="0" destOrd="0" presId="urn:microsoft.com/office/officeart/2005/8/layout/hierarchy2"/>
    <dgm:cxn modelId="{2D49422A-1BBC-4912-A003-81E14B573580}" type="presParOf" srcId="{15FB9F20-26D7-414B-A3A3-49488EFDF225}" destId="{113BD316-3716-4D16-A2C1-4392F014172E}" srcOrd="1" destOrd="0" presId="urn:microsoft.com/office/officeart/2005/8/layout/hierarchy2"/>
    <dgm:cxn modelId="{71E6ADE7-FFE6-4DFB-AB7E-BD2D5D1C21D8}" type="presParOf" srcId="{113BD316-3716-4D16-A2C1-4392F014172E}" destId="{D06C1BF4-E43B-4BE1-BA87-088537704E98}" srcOrd="0" destOrd="0" presId="urn:microsoft.com/office/officeart/2005/8/layout/hierarchy2"/>
    <dgm:cxn modelId="{65932639-9AF3-4498-B43D-E40FC3D74492}" type="presParOf" srcId="{113BD316-3716-4D16-A2C1-4392F014172E}" destId="{D56DC86D-306A-401F-8636-4E4CE4D4BA95}" srcOrd="1" destOrd="0" presId="urn:microsoft.com/office/officeart/2005/8/layout/hierarchy2"/>
    <dgm:cxn modelId="{7C26360E-EE65-4E38-BAE7-7A6809E79DEF}" type="presParOf" srcId="{15FB9F20-26D7-414B-A3A3-49488EFDF225}" destId="{6667CB1C-6FEF-4756-9201-9378617434CC}" srcOrd="2" destOrd="0" presId="urn:microsoft.com/office/officeart/2005/8/layout/hierarchy2"/>
    <dgm:cxn modelId="{CFF9C411-E149-4A8F-A7A4-9D8687116816}" type="presParOf" srcId="{6667CB1C-6FEF-4756-9201-9378617434CC}" destId="{BA6B9DE3-D84D-4BAB-9DBF-78B3152B74D4}" srcOrd="0" destOrd="0" presId="urn:microsoft.com/office/officeart/2005/8/layout/hierarchy2"/>
    <dgm:cxn modelId="{C20B95C5-DE96-4043-9F2A-703533089C0B}" type="presParOf" srcId="{15FB9F20-26D7-414B-A3A3-49488EFDF225}" destId="{6C6EC1FA-6F90-469A-9D46-8ACB8DAB9B71}" srcOrd="3" destOrd="0" presId="urn:microsoft.com/office/officeart/2005/8/layout/hierarchy2"/>
    <dgm:cxn modelId="{C641D613-2560-4CC4-B092-4F17E1C0F721}" type="presParOf" srcId="{6C6EC1FA-6F90-469A-9D46-8ACB8DAB9B71}" destId="{DF73E7B2-8A3F-4327-9744-9A5395236EF9}" srcOrd="0" destOrd="0" presId="urn:microsoft.com/office/officeart/2005/8/layout/hierarchy2"/>
    <dgm:cxn modelId="{288A5E36-AA4F-4F4C-B04E-3DB28C5FDE80}" type="presParOf" srcId="{6C6EC1FA-6F90-469A-9D46-8ACB8DAB9B71}" destId="{BEE20325-6BC5-46C6-9FC3-B22D9AB159AD}" srcOrd="1" destOrd="0" presId="urn:microsoft.com/office/officeart/2005/8/layout/hierarchy2"/>
    <dgm:cxn modelId="{13A20F37-C2EE-40C0-A99D-B3BFB78B47BA}" type="presParOf" srcId="{BEE20325-6BC5-46C6-9FC3-B22D9AB159AD}" destId="{E042EA85-0A3C-4817-B167-5775FA0753C8}" srcOrd="0" destOrd="0" presId="urn:microsoft.com/office/officeart/2005/8/layout/hierarchy2"/>
    <dgm:cxn modelId="{CFD52463-1073-4354-842D-5D7D111B90B2}" type="presParOf" srcId="{E042EA85-0A3C-4817-B167-5775FA0753C8}" destId="{5808DF71-310F-4ACD-A8BC-483475266A9E}" srcOrd="0" destOrd="0" presId="urn:microsoft.com/office/officeart/2005/8/layout/hierarchy2"/>
    <dgm:cxn modelId="{8ED1A246-C1DF-441B-BD05-072E1AB86B4F}" type="presParOf" srcId="{BEE20325-6BC5-46C6-9FC3-B22D9AB159AD}" destId="{07FA3BF9-B8E0-47A5-BE3A-966564055398}" srcOrd="1" destOrd="0" presId="urn:microsoft.com/office/officeart/2005/8/layout/hierarchy2"/>
    <dgm:cxn modelId="{43C7BC77-1988-40EF-9EAF-A3D58472EB36}" type="presParOf" srcId="{07FA3BF9-B8E0-47A5-BE3A-966564055398}" destId="{9D893A95-9EC0-4AB2-A7BB-C15231CDD645}" srcOrd="0" destOrd="0" presId="urn:microsoft.com/office/officeart/2005/8/layout/hierarchy2"/>
    <dgm:cxn modelId="{70402AA8-9E55-4D0A-BE0E-26A5EE032B4B}" type="presParOf" srcId="{07FA3BF9-B8E0-47A5-BE3A-966564055398}" destId="{D66D9808-6B1D-44D9-A07C-D79F4EE64649}" srcOrd="1" destOrd="0" presId="urn:microsoft.com/office/officeart/2005/8/layout/hierarchy2"/>
    <dgm:cxn modelId="{9613C757-C958-4F12-ABF4-9E072C5344BF}" type="presParOf" srcId="{BEE20325-6BC5-46C6-9FC3-B22D9AB159AD}" destId="{901DDD2A-018F-4F87-A1E3-AF64128B00E5}" srcOrd="2" destOrd="0" presId="urn:microsoft.com/office/officeart/2005/8/layout/hierarchy2"/>
    <dgm:cxn modelId="{20AFE892-DC17-4E7F-8384-2E5182D37B3B}" type="presParOf" srcId="{901DDD2A-018F-4F87-A1E3-AF64128B00E5}" destId="{A586BAF8-03EE-4448-832A-A756D0AF0883}" srcOrd="0" destOrd="0" presId="urn:microsoft.com/office/officeart/2005/8/layout/hierarchy2"/>
    <dgm:cxn modelId="{9F446F54-3BAD-43F8-BDBD-12F25F1F2E57}" type="presParOf" srcId="{BEE20325-6BC5-46C6-9FC3-B22D9AB159AD}" destId="{C972E084-4A3F-4F64-9F46-19661FCF0619}" srcOrd="3" destOrd="0" presId="urn:microsoft.com/office/officeart/2005/8/layout/hierarchy2"/>
    <dgm:cxn modelId="{BF350445-135A-407F-B355-A6BA0369714B}" type="presParOf" srcId="{C972E084-4A3F-4F64-9F46-19661FCF0619}" destId="{0911C645-3425-436D-BAEC-59836E42F3F7}" srcOrd="0" destOrd="0" presId="urn:microsoft.com/office/officeart/2005/8/layout/hierarchy2"/>
    <dgm:cxn modelId="{4F2E209B-35C5-4ACD-BF57-66A4933BA9DE}" type="presParOf" srcId="{C972E084-4A3F-4F64-9F46-19661FCF0619}" destId="{C0F46223-165E-4CDE-A2D4-9C7E38F1D63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C90F7-9ED4-4474-82FA-7A4C98FDECBC}">
      <dsp:nvSpPr>
        <dsp:cNvPr id="0" name=""/>
        <dsp:cNvSpPr/>
      </dsp:nvSpPr>
      <dsp:spPr>
        <a:xfrm>
          <a:off x="-5043959" y="-773052"/>
          <a:ext cx="6009202" cy="6009202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BCB0F-85D2-4D9F-B4B1-AC8552093896}">
      <dsp:nvSpPr>
        <dsp:cNvPr id="0" name=""/>
        <dsp:cNvSpPr/>
      </dsp:nvSpPr>
      <dsp:spPr>
        <a:xfrm>
          <a:off x="313086" y="202892"/>
          <a:ext cx="10782694" cy="4056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195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Производственный</a:t>
          </a:r>
          <a:endParaRPr lang="ru-RU" sz="2100" kern="1200" dirty="0"/>
        </a:p>
      </dsp:txBody>
      <dsp:txXfrm>
        <a:off x="313086" y="202892"/>
        <a:ext cx="10782694" cy="405606"/>
      </dsp:txXfrm>
    </dsp:sp>
    <dsp:sp modelId="{D6A2C14D-94AE-4A66-BAD6-DF592D8336B4}">
      <dsp:nvSpPr>
        <dsp:cNvPr id="0" name=""/>
        <dsp:cNvSpPr/>
      </dsp:nvSpPr>
      <dsp:spPr>
        <a:xfrm>
          <a:off x="59582" y="152191"/>
          <a:ext cx="507007" cy="507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A4D9EB-8E34-412E-9C51-CBDE1A672EBD}">
      <dsp:nvSpPr>
        <dsp:cNvPr id="0" name=""/>
        <dsp:cNvSpPr/>
      </dsp:nvSpPr>
      <dsp:spPr>
        <a:xfrm>
          <a:off x="680399" y="811658"/>
          <a:ext cx="10415381" cy="405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195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Управленческий</a:t>
          </a:r>
          <a:endParaRPr lang="ru-RU" sz="2100" kern="1200" dirty="0"/>
        </a:p>
      </dsp:txBody>
      <dsp:txXfrm>
        <a:off x="680399" y="811658"/>
        <a:ext cx="10415381" cy="405606"/>
      </dsp:txXfrm>
    </dsp:sp>
    <dsp:sp modelId="{B910359A-EF31-477D-B391-C5BB58E128DE}">
      <dsp:nvSpPr>
        <dsp:cNvPr id="0" name=""/>
        <dsp:cNvSpPr/>
      </dsp:nvSpPr>
      <dsp:spPr>
        <a:xfrm>
          <a:off x="426895" y="760958"/>
          <a:ext cx="507007" cy="507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1B3B9E-AE3E-4667-98CC-C55D4A539A16}">
      <dsp:nvSpPr>
        <dsp:cNvPr id="0" name=""/>
        <dsp:cNvSpPr/>
      </dsp:nvSpPr>
      <dsp:spPr>
        <a:xfrm>
          <a:off x="881684" y="1419978"/>
          <a:ext cx="10214095" cy="40560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195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Архивный</a:t>
          </a:r>
          <a:endParaRPr lang="ru-RU" sz="2100" kern="1200" dirty="0"/>
        </a:p>
      </dsp:txBody>
      <dsp:txXfrm>
        <a:off x="881684" y="1419978"/>
        <a:ext cx="10214095" cy="405606"/>
      </dsp:txXfrm>
    </dsp:sp>
    <dsp:sp modelId="{C0DB5C22-C0FA-4ABA-B545-28F3D004CD83}">
      <dsp:nvSpPr>
        <dsp:cNvPr id="0" name=""/>
        <dsp:cNvSpPr/>
      </dsp:nvSpPr>
      <dsp:spPr>
        <a:xfrm>
          <a:off x="628180" y="1369278"/>
          <a:ext cx="507007" cy="507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FD8F2F-0BDF-432A-9BA2-950A683A8DB4}">
      <dsp:nvSpPr>
        <dsp:cNvPr id="0" name=""/>
        <dsp:cNvSpPr/>
      </dsp:nvSpPr>
      <dsp:spPr>
        <a:xfrm>
          <a:off x="945953" y="2028745"/>
          <a:ext cx="10149827" cy="40560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195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Кадровый</a:t>
          </a:r>
          <a:endParaRPr lang="ru-RU" sz="2100" kern="1200" dirty="0"/>
        </a:p>
      </dsp:txBody>
      <dsp:txXfrm>
        <a:off x="945953" y="2028745"/>
        <a:ext cx="10149827" cy="405606"/>
      </dsp:txXfrm>
    </dsp:sp>
    <dsp:sp modelId="{08948402-E8B2-4883-A890-315AD4BB8384}">
      <dsp:nvSpPr>
        <dsp:cNvPr id="0" name=""/>
        <dsp:cNvSpPr/>
      </dsp:nvSpPr>
      <dsp:spPr>
        <a:xfrm>
          <a:off x="692449" y="1978044"/>
          <a:ext cx="507007" cy="507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FB6FB-2BC4-4012-AF6B-821BA37D75F8}">
      <dsp:nvSpPr>
        <dsp:cNvPr id="0" name=""/>
        <dsp:cNvSpPr/>
      </dsp:nvSpPr>
      <dsp:spPr>
        <a:xfrm>
          <a:off x="881684" y="2637511"/>
          <a:ext cx="10214095" cy="405606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6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195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Бухгалтерский</a:t>
          </a:r>
          <a:endParaRPr lang="ru-RU" sz="2100" kern="1200" dirty="0"/>
        </a:p>
      </dsp:txBody>
      <dsp:txXfrm>
        <a:off x="881684" y="2637511"/>
        <a:ext cx="10214095" cy="405606"/>
      </dsp:txXfrm>
    </dsp:sp>
    <dsp:sp modelId="{F2EE192D-A60B-448D-A706-71A4BB83AD55}">
      <dsp:nvSpPr>
        <dsp:cNvPr id="0" name=""/>
        <dsp:cNvSpPr/>
      </dsp:nvSpPr>
      <dsp:spPr>
        <a:xfrm>
          <a:off x="628180" y="2586811"/>
          <a:ext cx="507007" cy="507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721D33-7C6C-4511-AE14-121AD5E639B6}">
      <dsp:nvSpPr>
        <dsp:cNvPr id="0" name=""/>
        <dsp:cNvSpPr/>
      </dsp:nvSpPr>
      <dsp:spPr>
        <a:xfrm>
          <a:off x="680399" y="3245831"/>
          <a:ext cx="10415381" cy="4056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195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Технический</a:t>
          </a:r>
          <a:endParaRPr lang="ru-RU" sz="2100" kern="1200" dirty="0"/>
        </a:p>
      </dsp:txBody>
      <dsp:txXfrm>
        <a:off x="680399" y="3245831"/>
        <a:ext cx="10415381" cy="405606"/>
      </dsp:txXfrm>
    </dsp:sp>
    <dsp:sp modelId="{4C5B29D8-9407-4C26-A4E3-C1852263F04A}">
      <dsp:nvSpPr>
        <dsp:cNvPr id="0" name=""/>
        <dsp:cNvSpPr/>
      </dsp:nvSpPr>
      <dsp:spPr>
        <a:xfrm>
          <a:off x="426895" y="3195131"/>
          <a:ext cx="507007" cy="507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F693BC-18B7-4639-861B-68B251934851}">
      <dsp:nvSpPr>
        <dsp:cNvPr id="0" name=""/>
        <dsp:cNvSpPr/>
      </dsp:nvSpPr>
      <dsp:spPr>
        <a:xfrm>
          <a:off x="313086" y="3854598"/>
          <a:ext cx="10782694" cy="40560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21950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Хозяйственный (складской)</a:t>
          </a:r>
          <a:endParaRPr lang="ru-RU" sz="2100" kern="1200" dirty="0"/>
        </a:p>
      </dsp:txBody>
      <dsp:txXfrm>
        <a:off x="313086" y="3854598"/>
        <a:ext cx="10782694" cy="405606"/>
      </dsp:txXfrm>
    </dsp:sp>
    <dsp:sp modelId="{FF473F45-AC77-4346-8854-ABCBE45B2E8D}">
      <dsp:nvSpPr>
        <dsp:cNvPr id="0" name=""/>
        <dsp:cNvSpPr/>
      </dsp:nvSpPr>
      <dsp:spPr>
        <a:xfrm>
          <a:off x="59582" y="3803897"/>
          <a:ext cx="507007" cy="5070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075F5-E287-4554-8624-F56BCBA78170}">
      <dsp:nvSpPr>
        <dsp:cNvPr id="0" name=""/>
        <dsp:cNvSpPr/>
      </dsp:nvSpPr>
      <dsp:spPr>
        <a:xfrm>
          <a:off x="0" y="544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1F9C8F-35F3-4C51-AD7C-3827DEFCA1B9}">
      <dsp:nvSpPr>
        <dsp:cNvPr id="0" name=""/>
        <dsp:cNvSpPr/>
      </dsp:nvSpPr>
      <dsp:spPr>
        <a:xfrm>
          <a:off x="0" y="544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регистрация документов</a:t>
          </a:r>
          <a:endParaRPr lang="ru-RU" sz="1500" kern="1200" dirty="0"/>
        </a:p>
      </dsp:txBody>
      <dsp:txXfrm>
        <a:off x="0" y="544"/>
        <a:ext cx="10058399" cy="343304"/>
      </dsp:txXfrm>
    </dsp:sp>
    <dsp:sp modelId="{B844B77D-F99C-42D4-BAAA-14C6E198A4B4}">
      <dsp:nvSpPr>
        <dsp:cNvPr id="0" name=""/>
        <dsp:cNvSpPr/>
      </dsp:nvSpPr>
      <dsp:spPr>
        <a:xfrm>
          <a:off x="0" y="343849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196399"/>
                <a:satOff val="-939"/>
                <a:lumOff val="1029"/>
                <a:alphaOff val="0"/>
                <a:shade val="85000"/>
                <a:satMod val="130000"/>
              </a:schemeClr>
            </a:gs>
            <a:gs pos="34000">
              <a:schemeClr val="accent5">
                <a:hueOff val="196399"/>
                <a:satOff val="-939"/>
                <a:lumOff val="1029"/>
                <a:alphaOff val="0"/>
                <a:shade val="87000"/>
                <a:satMod val="125000"/>
              </a:schemeClr>
            </a:gs>
            <a:gs pos="70000">
              <a:schemeClr val="accent5">
                <a:hueOff val="196399"/>
                <a:satOff val="-939"/>
                <a:lumOff val="102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96399"/>
                <a:satOff val="-939"/>
                <a:lumOff val="102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196399"/>
              <a:satOff val="-939"/>
              <a:lumOff val="102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EC8A76-5879-488F-9E68-BCFB07DD2CDF}">
      <dsp:nvSpPr>
        <dsp:cNvPr id="0" name=""/>
        <dsp:cNvSpPr/>
      </dsp:nvSpPr>
      <dsp:spPr>
        <a:xfrm>
          <a:off x="0" y="343849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контроль </a:t>
          </a:r>
          <a:r>
            <a:rPr lang="ru-RU" sz="1500" kern="1200" smtClean="0"/>
            <a:t>исполнения документов</a:t>
          </a:r>
          <a:endParaRPr lang="ru-RU" sz="1500" kern="1200" dirty="0"/>
        </a:p>
      </dsp:txBody>
      <dsp:txXfrm>
        <a:off x="0" y="343849"/>
        <a:ext cx="10058399" cy="343304"/>
      </dsp:txXfrm>
    </dsp:sp>
    <dsp:sp modelId="{14D78BA3-AABB-4471-BD16-0A918B90B68F}">
      <dsp:nvSpPr>
        <dsp:cNvPr id="0" name=""/>
        <dsp:cNvSpPr/>
      </dsp:nvSpPr>
      <dsp:spPr>
        <a:xfrm>
          <a:off x="0" y="687154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392797"/>
                <a:satOff val="-1878"/>
                <a:lumOff val="2059"/>
                <a:alphaOff val="0"/>
                <a:shade val="85000"/>
                <a:satMod val="130000"/>
              </a:schemeClr>
            </a:gs>
            <a:gs pos="34000">
              <a:schemeClr val="accent5">
                <a:hueOff val="392797"/>
                <a:satOff val="-1878"/>
                <a:lumOff val="2059"/>
                <a:alphaOff val="0"/>
                <a:shade val="87000"/>
                <a:satMod val="125000"/>
              </a:schemeClr>
            </a:gs>
            <a:gs pos="70000">
              <a:schemeClr val="accent5">
                <a:hueOff val="392797"/>
                <a:satOff val="-1878"/>
                <a:lumOff val="205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392797"/>
                <a:satOff val="-1878"/>
                <a:lumOff val="205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392797"/>
              <a:satOff val="-1878"/>
              <a:lumOff val="205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4ECF90-0B4D-4379-857D-56BB42A59990}">
      <dsp:nvSpPr>
        <dsp:cNvPr id="0" name=""/>
        <dsp:cNvSpPr/>
      </dsp:nvSpPr>
      <dsp:spPr>
        <a:xfrm>
          <a:off x="0" y="687154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создание справочников и работа </a:t>
          </a:r>
          <a:r>
            <a:rPr lang="ru-RU" sz="1500" kern="1200" smtClean="0"/>
            <a:t>с ними</a:t>
          </a:r>
          <a:endParaRPr lang="ru-RU" sz="1500" kern="1200" dirty="0"/>
        </a:p>
      </dsp:txBody>
      <dsp:txXfrm>
        <a:off x="0" y="687154"/>
        <a:ext cx="10058399" cy="343304"/>
      </dsp:txXfrm>
    </dsp:sp>
    <dsp:sp modelId="{DFB908A2-3391-4045-8C3C-D1A29DDBF9D8}">
      <dsp:nvSpPr>
        <dsp:cNvPr id="0" name=""/>
        <dsp:cNvSpPr/>
      </dsp:nvSpPr>
      <dsp:spPr>
        <a:xfrm>
          <a:off x="0" y="1030458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589196"/>
                <a:satOff val="-2817"/>
                <a:lumOff val="3088"/>
                <a:alphaOff val="0"/>
                <a:shade val="85000"/>
                <a:satMod val="130000"/>
              </a:schemeClr>
            </a:gs>
            <a:gs pos="34000">
              <a:schemeClr val="accent5">
                <a:hueOff val="589196"/>
                <a:satOff val="-2817"/>
                <a:lumOff val="3088"/>
                <a:alphaOff val="0"/>
                <a:shade val="87000"/>
                <a:satMod val="125000"/>
              </a:schemeClr>
            </a:gs>
            <a:gs pos="70000">
              <a:schemeClr val="accent5">
                <a:hueOff val="589196"/>
                <a:satOff val="-2817"/>
                <a:lumOff val="308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589196"/>
                <a:satOff val="-2817"/>
                <a:lumOff val="308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589196"/>
              <a:satOff val="-2817"/>
              <a:lumOff val="308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3CCBD8-748B-4E27-A43D-7B99EB437367}">
      <dsp:nvSpPr>
        <dsp:cNvPr id="0" name=""/>
        <dsp:cNvSpPr/>
      </dsp:nvSpPr>
      <dsp:spPr>
        <a:xfrm>
          <a:off x="0" y="1030458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контроль движения бумажного и электронного документа, ведение истории работы </a:t>
          </a:r>
          <a:r>
            <a:rPr lang="ru-RU" sz="1500" kern="1200" smtClean="0"/>
            <a:t>с документами</a:t>
          </a:r>
          <a:endParaRPr lang="ru-RU" sz="1500" kern="1200" dirty="0"/>
        </a:p>
      </dsp:txBody>
      <dsp:txXfrm>
        <a:off x="0" y="1030458"/>
        <a:ext cx="10058399" cy="343304"/>
      </dsp:txXfrm>
    </dsp:sp>
    <dsp:sp modelId="{7F0D928D-CE2D-4F18-8ECE-678175582A9C}">
      <dsp:nvSpPr>
        <dsp:cNvPr id="0" name=""/>
        <dsp:cNvSpPr/>
      </dsp:nvSpPr>
      <dsp:spPr>
        <a:xfrm>
          <a:off x="0" y="1373763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785595"/>
                <a:satOff val="-3757"/>
                <a:lumOff val="4118"/>
                <a:alphaOff val="0"/>
                <a:shade val="85000"/>
                <a:satMod val="130000"/>
              </a:schemeClr>
            </a:gs>
            <a:gs pos="34000">
              <a:schemeClr val="accent5">
                <a:hueOff val="785595"/>
                <a:satOff val="-3757"/>
                <a:lumOff val="4118"/>
                <a:alphaOff val="0"/>
                <a:shade val="87000"/>
                <a:satMod val="125000"/>
              </a:schemeClr>
            </a:gs>
            <a:gs pos="70000">
              <a:schemeClr val="accent5">
                <a:hueOff val="785595"/>
                <a:satOff val="-3757"/>
                <a:lumOff val="4118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785595"/>
                <a:satOff val="-3757"/>
                <a:lumOff val="4118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785595"/>
              <a:satOff val="-3757"/>
              <a:lumOff val="4118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0EA1C1-87DF-4470-A2F2-3031570720A4}">
      <dsp:nvSpPr>
        <dsp:cNvPr id="0" name=""/>
        <dsp:cNvSpPr/>
      </dsp:nvSpPr>
      <dsp:spPr>
        <a:xfrm>
          <a:off x="0" y="1373763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создание и редактирование </a:t>
          </a:r>
          <a:r>
            <a:rPr lang="ru-RU" sz="1500" kern="1200" smtClean="0"/>
            <a:t>реквизитов документов</a:t>
          </a:r>
          <a:endParaRPr lang="ru-RU" sz="1500" kern="1200" dirty="0"/>
        </a:p>
      </dsp:txBody>
      <dsp:txXfrm>
        <a:off x="0" y="1373763"/>
        <a:ext cx="10058399" cy="343304"/>
      </dsp:txXfrm>
    </dsp:sp>
    <dsp:sp modelId="{5EB1B735-2078-445F-8EBD-4978397C6C3E}">
      <dsp:nvSpPr>
        <dsp:cNvPr id="0" name=""/>
        <dsp:cNvSpPr/>
      </dsp:nvSpPr>
      <dsp:spPr>
        <a:xfrm>
          <a:off x="0" y="1717068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981993"/>
                <a:satOff val="-4696"/>
                <a:lumOff val="5147"/>
                <a:alphaOff val="0"/>
                <a:shade val="85000"/>
                <a:satMod val="130000"/>
              </a:schemeClr>
            </a:gs>
            <a:gs pos="34000">
              <a:schemeClr val="accent5">
                <a:hueOff val="981993"/>
                <a:satOff val="-4696"/>
                <a:lumOff val="5147"/>
                <a:alphaOff val="0"/>
                <a:shade val="87000"/>
                <a:satMod val="125000"/>
              </a:schemeClr>
            </a:gs>
            <a:gs pos="70000">
              <a:schemeClr val="accent5">
                <a:hueOff val="981993"/>
                <a:satOff val="-4696"/>
                <a:lumOff val="514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981993"/>
                <a:satOff val="-4696"/>
                <a:lumOff val="514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981993"/>
              <a:satOff val="-4696"/>
              <a:lumOff val="514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BB25559-1B27-4C3C-AFE1-A0ED48B25FF8}">
      <dsp:nvSpPr>
        <dsp:cNvPr id="0" name=""/>
        <dsp:cNvSpPr/>
      </dsp:nvSpPr>
      <dsp:spPr>
        <a:xfrm>
          <a:off x="0" y="1717068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формирование отчетов по </a:t>
          </a:r>
          <a:r>
            <a:rPr lang="ru-RU" sz="1500" kern="1200" smtClean="0"/>
            <a:t>документообороту предприятия</a:t>
          </a:r>
          <a:endParaRPr lang="ru-RU" sz="1500" kern="1200" dirty="0"/>
        </a:p>
      </dsp:txBody>
      <dsp:txXfrm>
        <a:off x="0" y="1717068"/>
        <a:ext cx="10058399" cy="343304"/>
      </dsp:txXfrm>
    </dsp:sp>
    <dsp:sp modelId="{8DCEC299-887E-458F-AE00-AB66E533F467}">
      <dsp:nvSpPr>
        <dsp:cNvPr id="0" name=""/>
        <dsp:cNvSpPr/>
      </dsp:nvSpPr>
      <dsp:spPr>
        <a:xfrm>
          <a:off x="0" y="2060372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1178392"/>
                <a:satOff val="-5635"/>
                <a:lumOff val="6177"/>
                <a:alphaOff val="0"/>
                <a:shade val="85000"/>
                <a:satMod val="130000"/>
              </a:schemeClr>
            </a:gs>
            <a:gs pos="34000">
              <a:schemeClr val="accent5">
                <a:hueOff val="1178392"/>
                <a:satOff val="-5635"/>
                <a:lumOff val="6177"/>
                <a:alphaOff val="0"/>
                <a:shade val="87000"/>
                <a:satMod val="125000"/>
              </a:schemeClr>
            </a:gs>
            <a:gs pos="70000">
              <a:schemeClr val="accent5">
                <a:hueOff val="1178392"/>
                <a:satOff val="-5635"/>
                <a:lumOff val="6177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178392"/>
                <a:satOff val="-5635"/>
                <a:lumOff val="6177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1178392"/>
              <a:satOff val="-5635"/>
              <a:lumOff val="6177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C4A38B-8D72-4DDF-9410-E2DABA47D11C}">
      <dsp:nvSpPr>
        <dsp:cNvPr id="0" name=""/>
        <dsp:cNvSpPr/>
      </dsp:nvSpPr>
      <dsp:spPr>
        <a:xfrm>
          <a:off x="0" y="2060372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импорт документов из файловой системы и Интернета</a:t>
          </a:r>
          <a:endParaRPr lang="ru-RU" sz="1500" kern="1200" dirty="0"/>
        </a:p>
      </dsp:txBody>
      <dsp:txXfrm>
        <a:off x="0" y="2060372"/>
        <a:ext cx="10058399" cy="343304"/>
      </dsp:txXfrm>
    </dsp:sp>
    <dsp:sp modelId="{382D1256-A1CE-42B6-BF83-1A56DB10D1F6}">
      <dsp:nvSpPr>
        <dsp:cNvPr id="0" name=""/>
        <dsp:cNvSpPr/>
      </dsp:nvSpPr>
      <dsp:spPr>
        <a:xfrm>
          <a:off x="0" y="2403677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1374790"/>
                <a:satOff val="-6574"/>
                <a:lumOff val="7206"/>
                <a:alphaOff val="0"/>
                <a:shade val="85000"/>
                <a:satMod val="130000"/>
              </a:schemeClr>
            </a:gs>
            <a:gs pos="34000">
              <a:schemeClr val="accent5">
                <a:hueOff val="1374790"/>
                <a:satOff val="-6574"/>
                <a:lumOff val="7206"/>
                <a:alphaOff val="0"/>
                <a:shade val="87000"/>
                <a:satMod val="125000"/>
              </a:schemeClr>
            </a:gs>
            <a:gs pos="70000">
              <a:schemeClr val="accent5">
                <a:hueOff val="1374790"/>
                <a:satOff val="-6574"/>
                <a:lumOff val="720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374790"/>
                <a:satOff val="-6574"/>
                <a:lumOff val="720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1374790"/>
              <a:satOff val="-6574"/>
              <a:lumOff val="7206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C6026D-D95B-4EDB-92F0-42DA325FAF49}">
      <dsp:nvSpPr>
        <dsp:cNvPr id="0" name=""/>
        <dsp:cNvSpPr/>
      </dsp:nvSpPr>
      <dsp:spPr>
        <a:xfrm>
          <a:off x="0" y="2403677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создание документа прямо из системы на основе шаблона (прямая </a:t>
          </a:r>
          <a:r>
            <a:rPr lang="ru-RU" sz="1500" kern="1200" smtClean="0"/>
            <a:t>интеграция)</a:t>
          </a:r>
          <a:endParaRPr lang="ru-RU" sz="1500" kern="1200" dirty="0"/>
        </a:p>
      </dsp:txBody>
      <dsp:txXfrm>
        <a:off x="0" y="2403677"/>
        <a:ext cx="10058399" cy="343304"/>
      </dsp:txXfrm>
    </dsp:sp>
    <dsp:sp modelId="{2937A48A-EB8B-4BD6-96B4-317D66748B18}">
      <dsp:nvSpPr>
        <dsp:cNvPr id="0" name=""/>
        <dsp:cNvSpPr/>
      </dsp:nvSpPr>
      <dsp:spPr>
        <a:xfrm>
          <a:off x="0" y="2746981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1571189"/>
                <a:satOff val="-7513"/>
                <a:lumOff val="8235"/>
                <a:alphaOff val="0"/>
                <a:shade val="85000"/>
                <a:satMod val="130000"/>
              </a:schemeClr>
            </a:gs>
            <a:gs pos="34000">
              <a:schemeClr val="accent5">
                <a:hueOff val="1571189"/>
                <a:satOff val="-7513"/>
                <a:lumOff val="8235"/>
                <a:alphaOff val="0"/>
                <a:shade val="87000"/>
                <a:satMod val="125000"/>
              </a:schemeClr>
            </a:gs>
            <a:gs pos="70000">
              <a:schemeClr val="accent5">
                <a:hueOff val="1571189"/>
                <a:satOff val="-7513"/>
                <a:lumOff val="823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571189"/>
                <a:satOff val="-7513"/>
                <a:lumOff val="823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1571189"/>
              <a:satOff val="-7513"/>
              <a:lumOff val="823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29B07C-5ACF-49E3-B437-60FC44025E7A}">
      <dsp:nvSpPr>
        <dsp:cNvPr id="0" name=""/>
        <dsp:cNvSpPr/>
      </dsp:nvSpPr>
      <dsp:spPr>
        <a:xfrm>
          <a:off x="0" y="2746981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работа с версиями документа, сложными многокомпонентными и </a:t>
          </a:r>
          <a:r>
            <a:rPr lang="ru-RU" sz="1500" kern="1200" dirty="0" err="1" smtClean="0"/>
            <a:t>многоформатными</a:t>
          </a:r>
          <a:r>
            <a:rPr lang="ru-RU" sz="1500" kern="1200" dirty="0" smtClean="0"/>
            <a:t> документами</a:t>
          </a:r>
          <a:r>
            <a:rPr lang="ru-RU" sz="1500" kern="1200" smtClean="0"/>
            <a:t>, вложениями</a:t>
          </a:r>
          <a:endParaRPr lang="ru-RU" sz="1500" kern="1200" dirty="0"/>
        </a:p>
      </dsp:txBody>
      <dsp:txXfrm>
        <a:off x="0" y="2746981"/>
        <a:ext cx="10058399" cy="343304"/>
      </dsp:txXfrm>
    </dsp:sp>
    <dsp:sp modelId="{5544664E-28DB-4AFD-A833-F96D61D1697A}">
      <dsp:nvSpPr>
        <dsp:cNvPr id="0" name=""/>
        <dsp:cNvSpPr/>
      </dsp:nvSpPr>
      <dsp:spPr>
        <a:xfrm>
          <a:off x="0" y="3090286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1767588"/>
                <a:satOff val="-8452"/>
                <a:lumOff val="9265"/>
                <a:alphaOff val="0"/>
                <a:shade val="85000"/>
                <a:satMod val="130000"/>
              </a:schemeClr>
            </a:gs>
            <a:gs pos="34000">
              <a:schemeClr val="accent5">
                <a:hueOff val="1767588"/>
                <a:satOff val="-8452"/>
                <a:lumOff val="9265"/>
                <a:alphaOff val="0"/>
                <a:shade val="87000"/>
                <a:satMod val="125000"/>
              </a:schemeClr>
            </a:gs>
            <a:gs pos="70000">
              <a:schemeClr val="accent5">
                <a:hueOff val="1767588"/>
                <a:satOff val="-8452"/>
                <a:lumOff val="9265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767588"/>
                <a:satOff val="-8452"/>
                <a:lumOff val="9265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1767588"/>
              <a:satOff val="-8452"/>
              <a:lumOff val="9265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74C2E4-A68F-4C79-8477-CABCE590C37A}">
      <dsp:nvSpPr>
        <dsp:cNvPr id="0" name=""/>
        <dsp:cNvSpPr/>
      </dsp:nvSpPr>
      <dsp:spPr>
        <a:xfrm>
          <a:off x="0" y="3090286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электронное </a:t>
          </a:r>
          <a:r>
            <a:rPr lang="ru-RU" sz="1500" kern="1200" smtClean="0"/>
            <a:t>распространение документов</a:t>
          </a:r>
          <a:endParaRPr lang="ru-RU" sz="1500" kern="1200" dirty="0"/>
        </a:p>
      </dsp:txBody>
      <dsp:txXfrm>
        <a:off x="0" y="3090286"/>
        <a:ext cx="10058399" cy="343304"/>
      </dsp:txXfrm>
    </dsp:sp>
    <dsp:sp modelId="{595D586B-6362-4642-A5D6-A0B12E3F79E2}">
      <dsp:nvSpPr>
        <dsp:cNvPr id="0" name=""/>
        <dsp:cNvSpPr/>
      </dsp:nvSpPr>
      <dsp:spPr>
        <a:xfrm>
          <a:off x="0" y="3433591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1963986"/>
                <a:satOff val="-9392"/>
                <a:lumOff val="10294"/>
                <a:alphaOff val="0"/>
                <a:shade val="85000"/>
                <a:satMod val="130000"/>
              </a:schemeClr>
            </a:gs>
            <a:gs pos="34000">
              <a:schemeClr val="accent5">
                <a:hueOff val="1963986"/>
                <a:satOff val="-9392"/>
                <a:lumOff val="10294"/>
                <a:alphaOff val="0"/>
                <a:shade val="87000"/>
                <a:satMod val="125000"/>
              </a:schemeClr>
            </a:gs>
            <a:gs pos="70000">
              <a:schemeClr val="accent5">
                <a:hueOff val="1963986"/>
                <a:satOff val="-9392"/>
                <a:lumOff val="1029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1963986"/>
                <a:satOff val="-9392"/>
                <a:lumOff val="1029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1963986"/>
              <a:satOff val="-9392"/>
              <a:lumOff val="10294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039153-3076-4BF5-B08E-39A22520C76C}">
      <dsp:nvSpPr>
        <dsp:cNvPr id="0" name=""/>
        <dsp:cNvSpPr/>
      </dsp:nvSpPr>
      <dsp:spPr>
        <a:xfrm>
          <a:off x="0" y="3433591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работа с документами </a:t>
          </a:r>
          <a:r>
            <a:rPr lang="ru-RU" sz="1500" kern="1200" smtClean="0"/>
            <a:t>в папках</a:t>
          </a:r>
          <a:endParaRPr lang="ru-RU" sz="1500" kern="1200" dirty="0"/>
        </a:p>
      </dsp:txBody>
      <dsp:txXfrm>
        <a:off x="0" y="3433591"/>
        <a:ext cx="10058399" cy="343304"/>
      </dsp:txXfrm>
    </dsp:sp>
    <dsp:sp modelId="{15D95FD2-C355-48C4-814A-0379ECCBED3E}">
      <dsp:nvSpPr>
        <dsp:cNvPr id="0" name=""/>
        <dsp:cNvSpPr/>
      </dsp:nvSpPr>
      <dsp:spPr>
        <a:xfrm>
          <a:off x="0" y="3776895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2160385"/>
                <a:satOff val="-10331"/>
                <a:lumOff val="11324"/>
                <a:alphaOff val="0"/>
                <a:shade val="85000"/>
                <a:satMod val="130000"/>
              </a:schemeClr>
            </a:gs>
            <a:gs pos="34000">
              <a:schemeClr val="accent5">
                <a:hueOff val="2160385"/>
                <a:satOff val="-10331"/>
                <a:lumOff val="11324"/>
                <a:alphaOff val="0"/>
                <a:shade val="87000"/>
                <a:satMod val="125000"/>
              </a:schemeClr>
            </a:gs>
            <a:gs pos="70000">
              <a:schemeClr val="accent5">
                <a:hueOff val="2160385"/>
                <a:satOff val="-10331"/>
                <a:lumOff val="11324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160385"/>
                <a:satOff val="-10331"/>
                <a:lumOff val="11324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2160385"/>
              <a:satOff val="-10331"/>
              <a:lumOff val="11324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9D603D-5319-4E35-AE7D-4451B7E4451B}">
      <dsp:nvSpPr>
        <dsp:cNvPr id="0" name=""/>
        <dsp:cNvSpPr/>
      </dsp:nvSpPr>
      <dsp:spPr>
        <a:xfrm>
          <a:off x="0" y="3776895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получение документов посредством сканирования </a:t>
          </a:r>
          <a:r>
            <a:rPr lang="ru-RU" sz="1500" kern="1200" smtClean="0"/>
            <a:t>и распознавания</a:t>
          </a:r>
          <a:endParaRPr lang="ru-RU" sz="1500" kern="1200" dirty="0"/>
        </a:p>
      </dsp:txBody>
      <dsp:txXfrm>
        <a:off x="0" y="3776895"/>
        <a:ext cx="10058399" cy="343304"/>
      </dsp:txXfrm>
    </dsp:sp>
    <dsp:sp modelId="{A717EB56-87F3-4938-8A03-1BAB3E8FB02B}">
      <dsp:nvSpPr>
        <dsp:cNvPr id="0" name=""/>
        <dsp:cNvSpPr/>
      </dsp:nvSpPr>
      <dsp:spPr>
        <a:xfrm>
          <a:off x="0" y="4120200"/>
          <a:ext cx="10058399" cy="0"/>
        </a:xfrm>
        <a:prstGeom prst="line">
          <a:avLst/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shade val="85000"/>
                <a:satMod val="130000"/>
              </a:schemeClr>
            </a:gs>
            <a:gs pos="34000">
              <a:schemeClr val="accent5">
                <a:hueOff val="2356783"/>
                <a:satOff val="-11270"/>
                <a:lumOff val="12353"/>
                <a:alphaOff val="0"/>
                <a:shade val="87000"/>
                <a:satMod val="125000"/>
              </a:schemeClr>
            </a:gs>
            <a:gs pos="70000">
              <a:schemeClr val="accent5">
                <a:hueOff val="2356783"/>
                <a:satOff val="-11270"/>
                <a:lumOff val="1235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CB222D-493A-4194-8B4D-B86BF200AA74}">
      <dsp:nvSpPr>
        <dsp:cNvPr id="0" name=""/>
        <dsp:cNvSpPr/>
      </dsp:nvSpPr>
      <dsp:spPr>
        <a:xfrm>
          <a:off x="0" y="4120200"/>
          <a:ext cx="10058399" cy="343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уменьшением затрат на доступ к информации и </a:t>
          </a:r>
          <a:r>
            <a:rPr lang="ru-RU" sz="1500" kern="1200" smtClean="0"/>
            <a:t>обработку документов</a:t>
          </a:r>
          <a:endParaRPr lang="ru-RU" sz="1500" kern="1200" dirty="0"/>
        </a:p>
      </dsp:txBody>
      <dsp:txXfrm>
        <a:off x="0" y="4120200"/>
        <a:ext cx="10058399" cy="3433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A52AFC-3995-473C-AD8D-5EFCDD5A4835}">
      <dsp:nvSpPr>
        <dsp:cNvPr id="0" name=""/>
        <dsp:cNvSpPr/>
      </dsp:nvSpPr>
      <dsp:spPr>
        <a:xfrm>
          <a:off x="0" y="700062"/>
          <a:ext cx="10058399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7DF00-A56B-4642-A700-FC07F9DAA20C}">
      <dsp:nvSpPr>
        <dsp:cNvPr id="0" name=""/>
        <dsp:cNvSpPr/>
      </dsp:nvSpPr>
      <dsp:spPr>
        <a:xfrm>
          <a:off x="502920" y="6342"/>
          <a:ext cx="7040880" cy="13874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По соглашению сторон</a:t>
          </a:r>
          <a:endParaRPr lang="ru-RU" sz="4700" kern="1200" dirty="0"/>
        </a:p>
      </dsp:txBody>
      <dsp:txXfrm>
        <a:off x="570649" y="74071"/>
        <a:ext cx="6905422" cy="1251982"/>
      </dsp:txXfrm>
    </dsp:sp>
    <dsp:sp modelId="{A2F4B3C2-3F3C-403B-8E4B-358FF1CDD179}">
      <dsp:nvSpPr>
        <dsp:cNvPr id="0" name=""/>
        <dsp:cNvSpPr/>
      </dsp:nvSpPr>
      <dsp:spPr>
        <a:xfrm>
          <a:off x="0" y="2831982"/>
          <a:ext cx="10058399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356783"/>
              <a:satOff val="-11270"/>
              <a:lumOff val="12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FEBEA5-A044-4CDC-A320-2964EAF80C37}">
      <dsp:nvSpPr>
        <dsp:cNvPr id="0" name=""/>
        <dsp:cNvSpPr/>
      </dsp:nvSpPr>
      <dsp:spPr>
        <a:xfrm>
          <a:off x="502920" y="2138262"/>
          <a:ext cx="7040880" cy="1387440"/>
        </a:xfrm>
        <a:prstGeom prst="roundRect">
          <a:avLst/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shade val="85000"/>
                <a:satMod val="130000"/>
              </a:schemeClr>
            </a:gs>
            <a:gs pos="34000">
              <a:schemeClr val="accent5">
                <a:hueOff val="2356783"/>
                <a:satOff val="-11270"/>
                <a:lumOff val="12353"/>
                <a:alphaOff val="0"/>
                <a:shade val="87000"/>
                <a:satMod val="125000"/>
              </a:schemeClr>
            </a:gs>
            <a:gs pos="70000">
              <a:schemeClr val="accent5">
                <a:hueOff val="2356783"/>
                <a:satOff val="-11270"/>
                <a:lumOff val="1235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Через </a:t>
          </a:r>
          <a:r>
            <a:rPr lang="ru-RU" sz="4700" kern="1200" dirty="0" err="1" smtClean="0"/>
            <a:t>спецоператора</a:t>
          </a:r>
          <a:endParaRPr lang="ru-RU" sz="4700" kern="1200" dirty="0"/>
        </a:p>
      </dsp:txBody>
      <dsp:txXfrm>
        <a:off x="570649" y="2205991"/>
        <a:ext cx="6905422" cy="1251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D2A42-039D-4857-A4CB-0C7EB3C10EB9}">
      <dsp:nvSpPr>
        <dsp:cNvPr id="0" name=""/>
        <dsp:cNvSpPr/>
      </dsp:nvSpPr>
      <dsp:spPr>
        <a:xfrm>
          <a:off x="0" y="278738"/>
          <a:ext cx="10058399" cy="9354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Формализованный электронный документ</a:t>
          </a:r>
          <a:endParaRPr lang="ru-RU" sz="3900" kern="1200" dirty="0"/>
        </a:p>
      </dsp:txBody>
      <dsp:txXfrm>
        <a:off x="45663" y="324401"/>
        <a:ext cx="9967073" cy="844089"/>
      </dsp:txXfrm>
    </dsp:sp>
    <dsp:sp modelId="{AEB63D89-9A39-44C7-89DF-0F0DF3BC9AF0}">
      <dsp:nvSpPr>
        <dsp:cNvPr id="0" name=""/>
        <dsp:cNvSpPr/>
      </dsp:nvSpPr>
      <dsp:spPr>
        <a:xfrm>
          <a:off x="0" y="1214153"/>
          <a:ext cx="10058399" cy="948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kern="1200" dirty="0" smtClean="0"/>
            <a:t>установлены строгие требования к формату и регламенту передачи</a:t>
          </a:r>
          <a:endParaRPr lang="ru-RU" sz="3000" kern="1200" dirty="0"/>
        </a:p>
      </dsp:txBody>
      <dsp:txXfrm>
        <a:off x="0" y="1214153"/>
        <a:ext cx="10058399" cy="948577"/>
      </dsp:txXfrm>
    </dsp:sp>
    <dsp:sp modelId="{2C9C5451-A4EB-49A2-9358-07AAD477544D}">
      <dsp:nvSpPr>
        <dsp:cNvPr id="0" name=""/>
        <dsp:cNvSpPr/>
      </dsp:nvSpPr>
      <dsp:spPr>
        <a:xfrm>
          <a:off x="0" y="2162731"/>
          <a:ext cx="10058399" cy="935415"/>
        </a:xfrm>
        <a:prstGeom prst="roundRect">
          <a:avLst/>
        </a:prstGeom>
        <a:gradFill rotWithShape="0">
          <a:gsLst>
            <a:gs pos="0">
              <a:schemeClr val="accent5">
                <a:hueOff val="2356783"/>
                <a:satOff val="-11270"/>
                <a:lumOff val="12353"/>
                <a:alphaOff val="0"/>
                <a:shade val="85000"/>
                <a:satMod val="130000"/>
              </a:schemeClr>
            </a:gs>
            <a:gs pos="34000">
              <a:schemeClr val="accent5">
                <a:hueOff val="2356783"/>
                <a:satOff val="-11270"/>
                <a:lumOff val="12353"/>
                <a:alphaOff val="0"/>
                <a:shade val="87000"/>
                <a:satMod val="125000"/>
              </a:schemeClr>
            </a:gs>
            <a:gs pos="70000">
              <a:schemeClr val="accent5">
                <a:hueOff val="2356783"/>
                <a:satOff val="-11270"/>
                <a:lumOff val="12353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2356783"/>
                <a:satOff val="-11270"/>
                <a:lumOff val="12353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Неформализованный электронный документ</a:t>
          </a:r>
          <a:endParaRPr lang="ru-RU" sz="3900" kern="1200" dirty="0"/>
        </a:p>
      </dsp:txBody>
      <dsp:txXfrm>
        <a:off x="45663" y="2208394"/>
        <a:ext cx="9967073" cy="844089"/>
      </dsp:txXfrm>
    </dsp:sp>
    <dsp:sp modelId="{97FB72F0-44BD-4B6E-A335-51B1EEDBD39A}">
      <dsp:nvSpPr>
        <dsp:cNvPr id="0" name=""/>
        <dsp:cNvSpPr/>
      </dsp:nvSpPr>
      <dsp:spPr>
        <a:xfrm>
          <a:off x="0" y="3098146"/>
          <a:ext cx="10058399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kern="1200" dirty="0" smtClean="0"/>
            <a:t>не установлены строгие требования</a:t>
          </a:r>
          <a:endParaRPr lang="ru-RU" sz="3000" kern="1200" dirty="0"/>
        </a:p>
      </dsp:txBody>
      <dsp:txXfrm>
        <a:off x="0" y="3098146"/>
        <a:ext cx="10058399" cy="6458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C9420-F668-4659-B5F9-202C524486F2}">
      <dsp:nvSpPr>
        <dsp:cNvPr id="0" name=""/>
        <dsp:cNvSpPr/>
      </dsp:nvSpPr>
      <dsp:spPr>
        <a:xfrm>
          <a:off x="5255" y="1203957"/>
          <a:ext cx="2644097" cy="1322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Электронная подпись</a:t>
          </a:r>
          <a:endParaRPr lang="ru-RU" sz="2000" kern="1200" dirty="0"/>
        </a:p>
      </dsp:txBody>
      <dsp:txXfrm>
        <a:off x="43976" y="1242678"/>
        <a:ext cx="2566655" cy="1244606"/>
      </dsp:txXfrm>
    </dsp:sp>
    <dsp:sp modelId="{CAF1A77D-761F-4524-8E27-BBE880CA56DF}">
      <dsp:nvSpPr>
        <dsp:cNvPr id="0" name=""/>
        <dsp:cNvSpPr/>
      </dsp:nvSpPr>
      <dsp:spPr>
        <a:xfrm rot="19457599">
          <a:off x="2526929" y="1458394"/>
          <a:ext cx="1302486" cy="52998"/>
        </a:xfrm>
        <a:custGeom>
          <a:avLst/>
          <a:gdLst/>
          <a:ahLst/>
          <a:cxnLst/>
          <a:rect l="0" t="0" r="0" b="0"/>
          <a:pathLst>
            <a:path>
              <a:moveTo>
                <a:pt x="0" y="26499"/>
              </a:moveTo>
              <a:lnTo>
                <a:pt x="1302486" y="2649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45610" y="1452331"/>
        <a:ext cx="65124" cy="65124"/>
      </dsp:txXfrm>
    </dsp:sp>
    <dsp:sp modelId="{D06C1BF4-E43B-4BE1-BA87-088537704E98}">
      <dsp:nvSpPr>
        <dsp:cNvPr id="0" name=""/>
        <dsp:cNvSpPr/>
      </dsp:nvSpPr>
      <dsp:spPr>
        <a:xfrm>
          <a:off x="3706992" y="443779"/>
          <a:ext cx="2644097" cy="1322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Простая электронная подпись</a:t>
          </a:r>
          <a:endParaRPr lang="ru-RU" sz="2000" kern="1200" dirty="0"/>
        </a:p>
      </dsp:txBody>
      <dsp:txXfrm>
        <a:off x="3745713" y="482500"/>
        <a:ext cx="2566655" cy="1244606"/>
      </dsp:txXfrm>
    </dsp:sp>
    <dsp:sp modelId="{6667CB1C-6FEF-4756-9201-9378617434CC}">
      <dsp:nvSpPr>
        <dsp:cNvPr id="0" name=""/>
        <dsp:cNvSpPr/>
      </dsp:nvSpPr>
      <dsp:spPr>
        <a:xfrm rot="2142401">
          <a:off x="2526929" y="2218572"/>
          <a:ext cx="1302486" cy="52998"/>
        </a:xfrm>
        <a:custGeom>
          <a:avLst/>
          <a:gdLst/>
          <a:ahLst/>
          <a:cxnLst/>
          <a:rect l="0" t="0" r="0" b="0"/>
          <a:pathLst>
            <a:path>
              <a:moveTo>
                <a:pt x="0" y="26499"/>
              </a:moveTo>
              <a:lnTo>
                <a:pt x="1302486" y="2649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45610" y="2212509"/>
        <a:ext cx="65124" cy="65124"/>
      </dsp:txXfrm>
    </dsp:sp>
    <dsp:sp modelId="{DF73E7B2-8A3F-4327-9744-9A5395236EF9}">
      <dsp:nvSpPr>
        <dsp:cNvPr id="0" name=""/>
        <dsp:cNvSpPr/>
      </dsp:nvSpPr>
      <dsp:spPr>
        <a:xfrm>
          <a:off x="3706992" y="1964136"/>
          <a:ext cx="2644097" cy="1322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Усиленная электронная подпись</a:t>
          </a:r>
          <a:endParaRPr lang="ru-RU" sz="2000" kern="1200" dirty="0"/>
        </a:p>
      </dsp:txBody>
      <dsp:txXfrm>
        <a:off x="3745713" y="2002857"/>
        <a:ext cx="2566655" cy="1244606"/>
      </dsp:txXfrm>
    </dsp:sp>
    <dsp:sp modelId="{E042EA85-0A3C-4817-B167-5775FA0753C8}">
      <dsp:nvSpPr>
        <dsp:cNvPr id="0" name=""/>
        <dsp:cNvSpPr/>
      </dsp:nvSpPr>
      <dsp:spPr>
        <a:xfrm rot="19457599">
          <a:off x="6228666" y="2218572"/>
          <a:ext cx="1302486" cy="52998"/>
        </a:xfrm>
        <a:custGeom>
          <a:avLst/>
          <a:gdLst/>
          <a:ahLst/>
          <a:cxnLst/>
          <a:rect l="0" t="0" r="0" b="0"/>
          <a:pathLst>
            <a:path>
              <a:moveTo>
                <a:pt x="0" y="26499"/>
              </a:moveTo>
              <a:lnTo>
                <a:pt x="1302486" y="2649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847347" y="2212509"/>
        <a:ext cx="65124" cy="65124"/>
      </dsp:txXfrm>
    </dsp:sp>
    <dsp:sp modelId="{9D893A95-9EC0-4AB2-A7BB-C15231CDD645}">
      <dsp:nvSpPr>
        <dsp:cNvPr id="0" name=""/>
        <dsp:cNvSpPr/>
      </dsp:nvSpPr>
      <dsp:spPr>
        <a:xfrm>
          <a:off x="7408729" y="1203957"/>
          <a:ext cx="2644097" cy="1322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Усиленная квалифицированная электронная подпись</a:t>
          </a:r>
          <a:endParaRPr lang="ru-RU" sz="2000" kern="1200" dirty="0"/>
        </a:p>
      </dsp:txBody>
      <dsp:txXfrm>
        <a:off x="7447450" y="1242678"/>
        <a:ext cx="2566655" cy="1244606"/>
      </dsp:txXfrm>
    </dsp:sp>
    <dsp:sp modelId="{901DDD2A-018F-4F87-A1E3-AF64128B00E5}">
      <dsp:nvSpPr>
        <dsp:cNvPr id="0" name=""/>
        <dsp:cNvSpPr/>
      </dsp:nvSpPr>
      <dsp:spPr>
        <a:xfrm rot="2142401">
          <a:off x="6228666" y="2978750"/>
          <a:ext cx="1302486" cy="52998"/>
        </a:xfrm>
        <a:custGeom>
          <a:avLst/>
          <a:gdLst/>
          <a:ahLst/>
          <a:cxnLst/>
          <a:rect l="0" t="0" r="0" b="0"/>
          <a:pathLst>
            <a:path>
              <a:moveTo>
                <a:pt x="0" y="26499"/>
              </a:moveTo>
              <a:lnTo>
                <a:pt x="1302486" y="2649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6847347" y="2972687"/>
        <a:ext cx="65124" cy="65124"/>
      </dsp:txXfrm>
    </dsp:sp>
    <dsp:sp modelId="{0911C645-3425-436D-BAEC-59836E42F3F7}">
      <dsp:nvSpPr>
        <dsp:cNvPr id="0" name=""/>
        <dsp:cNvSpPr/>
      </dsp:nvSpPr>
      <dsp:spPr>
        <a:xfrm>
          <a:off x="7408729" y="2724314"/>
          <a:ext cx="2644097" cy="13220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Усиленная неквалифицированная электронная подпись</a:t>
          </a:r>
          <a:endParaRPr lang="ru-RU" sz="2000" kern="1200" dirty="0"/>
        </a:p>
      </dsp:txBody>
      <dsp:txXfrm>
        <a:off x="7447450" y="2763035"/>
        <a:ext cx="2566655" cy="1244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47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69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78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07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583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391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82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52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61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58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4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66A699-259F-4358-86DC-CC9E73C43B1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6BA9540-70EE-4C89-BBCF-3F857D3283A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65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Правовое регулирование электронного документооборота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Шадрин Владимир Владиславович, ассистент кафедры «Теория, история государства и права» ЮФ СВФУ имени М.К. </a:t>
            </a:r>
            <a:r>
              <a:rPr lang="ru-RU" dirty="0" err="1" smtClean="0"/>
              <a:t>Аммосова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8072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электронной подписи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607762"/>
              </p:ext>
            </p:extLst>
          </p:nvPr>
        </p:nvGraphicFramePr>
        <p:xfrm>
          <a:off x="1097279" y="1846263"/>
          <a:ext cx="10058083" cy="4490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01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Признание электронного документа, подписанного электронной подпись.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7793"/>
          </a:xfrm>
        </p:spPr>
        <p:txBody>
          <a:bodyPr>
            <a:noAutofit/>
          </a:bodyPr>
          <a:lstStyle/>
          <a:p>
            <a:r>
              <a:rPr lang="ru-RU" sz="2400" dirty="0"/>
              <a:t>Информация в электронной форме, подписанная квалифицированной электронной подписью, признается электронным документом, равнозначным документу на бумажном носителе, подписанному собственноручной подписью, и может применяться в любых правоотношениях в соответствии с законодательством </a:t>
            </a:r>
            <a:r>
              <a:rPr lang="ru-RU" sz="2400" dirty="0" smtClean="0"/>
              <a:t>РФ кроме случаев, когда необходимо предъявить документы исключительно на бумажном носителе</a:t>
            </a:r>
          </a:p>
          <a:p>
            <a:r>
              <a:rPr lang="ru-RU" sz="2400" dirty="0"/>
              <a:t>Информация в электронной форме, подписанная простой электронной подписью или неквалифицированной электронной подписью, признается электронным документом, равнозначным документу на бумажном носителе, подписанному собственноручной подписью, в случаях, установленных </a:t>
            </a:r>
            <a:r>
              <a:rPr lang="ru-RU" sz="2400" dirty="0" smtClean="0"/>
              <a:t>нормативными правовыми актами или соглашением между участниками электронного документооборота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31878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Обмен информацией в форме электронных документов при осуществлении полномочий органов государственной власти и органов местного самоуправления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Органы государственной власти, органы местного самоуправления, а также организации, осуществляющие в соответствии с федеральными законами отдельные публичные полномочия, в пределах своих полномочий обязаны предоставлять по выбору граждан (физических лиц) и организаций информацию в форме электронных документов, подписанных усиленной квалифицированной электронной подписью</a:t>
            </a:r>
          </a:p>
        </p:txBody>
      </p:sp>
    </p:spTree>
    <p:extLst>
      <p:ext uri="{BB962C8B-B14F-4D97-AF65-F5344CB8AC3E}">
        <p14:creationId xmlns:p14="http://schemas.microsoft.com/office/powerpoint/2010/main" val="1852457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электронного документооборота (СЭД)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– это специальная программа, предусматривающая возможность формирования и ведения единой базы электронных документов, доступ к которой управляем и разграничен</a:t>
            </a:r>
          </a:p>
          <a:p>
            <a:endParaRPr lang="ru-RU" sz="3200" dirty="0"/>
          </a:p>
          <a:p>
            <a:r>
              <a:rPr lang="ru-RU" sz="3200" dirty="0" smtClean="0"/>
              <a:t>В РФ разработаны и используются более 50 различных СЭД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67405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Написать краткий доклад об одной из систем электронного документооборота (СЭД). В докладе необходимо написать краткую характеристику СЭД, области применения и преимущества в использовании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93801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95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Документооборот и делопроизводство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Документооборот </a:t>
            </a:r>
            <a:r>
              <a:rPr lang="ru-RU" sz="3200" dirty="0" smtClean="0"/>
              <a:t>– это система </a:t>
            </a:r>
            <a:r>
              <a:rPr lang="ru-RU" sz="3200" dirty="0"/>
              <a:t>создания, интерпретации, передачи, приема и архивирования документов, а также контроля за их выполнением и защиты от несанкционированного </a:t>
            </a:r>
            <a:r>
              <a:rPr lang="ru-RU" sz="3200" dirty="0" smtClean="0"/>
              <a:t>доступа</a:t>
            </a:r>
          </a:p>
          <a:p>
            <a:r>
              <a:rPr lang="ru-RU" sz="3200" dirty="0"/>
              <a:t>Делопроизводство </a:t>
            </a:r>
            <a:r>
              <a:rPr lang="ru-RU" sz="3200" dirty="0" smtClean="0"/>
              <a:t>– это совокупность способов и мер </a:t>
            </a:r>
            <a:r>
              <a:rPr lang="ru-RU" sz="3200" dirty="0"/>
              <a:t>по организации </a:t>
            </a:r>
            <a:r>
              <a:rPr lang="ru-RU" sz="3200" dirty="0" smtClean="0"/>
              <a:t>документооборота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359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Электронный документооборот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– </a:t>
            </a:r>
            <a:r>
              <a:rPr lang="ru-RU" sz="3200" dirty="0"/>
              <a:t>это совокупность автоматизированных процессов по работе с документами, представленными в электронном виде</a:t>
            </a:r>
          </a:p>
        </p:txBody>
      </p:sp>
    </p:spTree>
    <p:extLst>
      <p:ext uri="{BB962C8B-B14F-4D97-AF65-F5344CB8AC3E}">
        <p14:creationId xmlns:p14="http://schemas.microsoft.com/office/powerpoint/2010/main" val="299301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электронного документооборота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5569947"/>
              </p:ext>
            </p:extLst>
          </p:nvPr>
        </p:nvGraphicFramePr>
        <p:xfrm>
          <a:off x="0" y="1846263"/>
          <a:ext cx="11155363" cy="4463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0811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электронного документооборота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47408"/>
              </p:ext>
            </p:extLst>
          </p:nvPr>
        </p:nvGraphicFramePr>
        <p:xfrm>
          <a:off x="1096963" y="1846263"/>
          <a:ext cx="10058400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5640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электронного документооборота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90166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527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Электронный документ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– это </a:t>
            </a:r>
            <a:r>
              <a:rPr lang="ru-RU" sz="3200" dirty="0"/>
              <a:t>документированная информация, представленная в электронной форме, то есть в виде, пригодном для восприятия человеком с использованием электронных вычислительных машин, а также для передачи по информационно-телекоммуникационным сетям или обработки в информационных системах</a:t>
            </a:r>
          </a:p>
        </p:txBody>
      </p:sp>
    </p:spTree>
    <p:extLst>
      <p:ext uri="{BB962C8B-B14F-4D97-AF65-F5344CB8AC3E}">
        <p14:creationId xmlns:p14="http://schemas.microsoft.com/office/powerpoint/2010/main" val="1745408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электронных документов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47494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545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Электронная подпись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– это информация </a:t>
            </a:r>
            <a:r>
              <a:rPr lang="ru-RU" sz="3200" dirty="0"/>
              <a:t>в электронной форме, которая присоединена к другой информации в электронной форме (подписываемой информации) или иным образом связана с такой информацией и которая используется для определения лица, подписывающего информацию</a:t>
            </a:r>
          </a:p>
        </p:txBody>
      </p:sp>
    </p:spTree>
    <p:extLst>
      <p:ext uri="{BB962C8B-B14F-4D97-AF65-F5344CB8AC3E}">
        <p14:creationId xmlns:p14="http://schemas.microsoft.com/office/powerpoint/2010/main" val="44718064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Ретро</Template>
  <TotalTime>479</TotalTime>
  <Words>532</Words>
  <Application>Microsoft Office PowerPoint</Application>
  <PresentationFormat>Широкоэкранный</PresentationFormat>
  <Paragraphs>59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Ретро</vt:lpstr>
      <vt:lpstr>Правовое регулирование электронного документооборота</vt:lpstr>
      <vt:lpstr>Документооборот и делопроизводство</vt:lpstr>
      <vt:lpstr>Электронный документооборот</vt:lpstr>
      <vt:lpstr>Виды электронного документооборота</vt:lpstr>
      <vt:lpstr>Функции электронного документооборота</vt:lpstr>
      <vt:lpstr>Организация электронного документооборота</vt:lpstr>
      <vt:lpstr>Электронный документ</vt:lpstr>
      <vt:lpstr>Виды электронных документов</vt:lpstr>
      <vt:lpstr>Электронная подпись</vt:lpstr>
      <vt:lpstr>Виды электронной подписи</vt:lpstr>
      <vt:lpstr>Признание электронного документа, подписанного электронной подпись.</vt:lpstr>
      <vt:lpstr>Обмен информацией в форме электронных документов при осуществлении полномочий органов государственной власти и органов местного самоуправления</vt:lpstr>
      <vt:lpstr>Система электронного документооборота (СЭД)</vt:lpstr>
      <vt:lpstr>Задание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регулирование электронного документооборота</dc:title>
  <dc:creator>Владимир Шадрин</dc:creator>
  <cp:lastModifiedBy>Владимир Шадрин</cp:lastModifiedBy>
  <cp:revision>10</cp:revision>
  <dcterms:created xsi:type="dcterms:W3CDTF">2020-11-30T03:34:23Z</dcterms:created>
  <dcterms:modified xsi:type="dcterms:W3CDTF">2020-11-30T11:34:17Z</dcterms:modified>
</cp:coreProperties>
</file>