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EE40770-E59A-415F-8152-4A206D8F3A09}" type="doc">
      <dgm:prSet loTypeId="urn:microsoft.com/office/officeart/2005/8/layout/vList2" loCatId="list" qsTypeId="urn:microsoft.com/office/officeart/2005/8/quickstyle/simple4" qsCatId="simple" csTypeId="urn:microsoft.com/office/officeart/2005/8/colors/accent1_3" csCatId="accent1" phldr="1"/>
      <dgm:spPr/>
      <dgm:t>
        <a:bodyPr/>
        <a:lstStyle/>
        <a:p>
          <a:endParaRPr lang="ru-RU"/>
        </a:p>
      </dgm:t>
    </dgm:pt>
    <dgm:pt modelId="{3DA41FFA-9ED8-4B3D-BDB0-6F2380CC8863}">
      <dgm:prSet phldrT="[Текст]"/>
      <dgm:spPr/>
      <dgm:t>
        <a:bodyPr/>
        <a:lstStyle/>
        <a:p>
          <a:r>
            <a:rPr lang="ru-RU" dirty="0" smtClean="0"/>
            <a:t>Требования о защите информации</a:t>
          </a:r>
          <a:endParaRPr lang="ru-RU" dirty="0"/>
        </a:p>
      </dgm:t>
    </dgm:pt>
    <dgm:pt modelId="{A8737C0F-2287-4051-9085-A293E49D7F42}" type="parTrans" cxnId="{ABDA4ABC-9219-4118-A7DA-A7C6FA2464D9}">
      <dgm:prSet/>
      <dgm:spPr/>
      <dgm:t>
        <a:bodyPr/>
        <a:lstStyle/>
        <a:p>
          <a:endParaRPr lang="ru-RU"/>
        </a:p>
      </dgm:t>
    </dgm:pt>
    <dgm:pt modelId="{890708DF-5C1A-47E7-BD57-B77541DCFA4D}" type="sibTrans" cxnId="{ABDA4ABC-9219-4118-A7DA-A7C6FA2464D9}">
      <dgm:prSet/>
      <dgm:spPr/>
      <dgm:t>
        <a:bodyPr/>
        <a:lstStyle/>
        <a:p>
          <a:endParaRPr lang="ru-RU"/>
        </a:p>
      </dgm:t>
    </dgm:pt>
    <dgm:pt modelId="{D1A68486-3449-4F86-B622-F568761773A3}">
      <dgm:prSet phldrT="[Текст]"/>
      <dgm:spPr/>
      <dgm:t>
        <a:bodyPr/>
        <a:lstStyle/>
        <a:p>
          <a:r>
            <a:rPr lang="ru-RU" dirty="0" smtClean="0"/>
            <a:t>Ответственность за нарушение законодательства РФ в информационной сфере</a:t>
          </a:r>
          <a:endParaRPr lang="ru-RU" dirty="0"/>
        </a:p>
      </dgm:t>
    </dgm:pt>
    <dgm:pt modelId="{51ED494F-88AC-4A90-9BD5-AB8B913808CD}" type="parTrans" cxnId="{C21C614B-797C-4846-9046-19A6C4EB647F}">
      <dgm:prSet/>
      <dgm:spPr/>
      <dgm:t>
        <a:bodyPr/>
        <a:lstStyle/>
        <a:p>
          <a:endParaRPr lang="ru-RU"/>
        </a:p>
      </dgm:t>
    </dgm:pt>
    <dgm:pt modelId="{97D81A9A-296C-40F2-B72A-3A0C9CF01EA0}" type="sibTrans" cxnId="{C21C614B-797C-4846-9046-19A6C4EB647F}">
      <dgm:prSet/>
      <dgm:spPr/>
      <dgm:t>
        <a:bodyPr/>
        <a:lstStyle/>
        <a:p>
          <a:endParaRPr lang="ru-RU"/>
        </a:p>
      </dgm:t>
    </dgm:pt>
    <dgm:pt modelId="{9D37B7EC-E60E-466B-8083-FB35B24B19F8}" type="pres">
      <dgm:prSet presAssocID="{FEE40770-E59A-415F-8152-4A206D8F3A09}" presName="linear" presStyleCnt="0">
        <dgm:presLayoutVars>
          <dgm:animLvl val="lvl"/>
          <dgm:resizeHandles val="exact"/>
        </dgm:presLayoutVars>
      </dgm:prSet>
      <dgm:spPr/>
    </dgm:pt>
    <dgm:pt modelId="{FCD2C510-96B0-4640-89EF-664227E0BC3D}" type="pres">
      <dgm:prSet presAssocID="{3DA41FFA-9ED8-4B3D-BDB0-6F2380CC8863}" presName="parentText" presStyleLbl="node1" presStyleIdx="0" presStyleCnt="2" custScaleY="74792" custLinFactY="-5972" custLinFactNeighborX="-2" custLinFactNeighborY="-100000">
        <dgm:presLayoutVars>
          <dgm:chMax val="0"/>
          <dgm:bulletEnabled val="1"/>
        </dgm:presLayoutVars>
      </dgm:prSet>
      <dgm:spPr/>
    </dgm:pt>
    <dgm:pt modelId="{4E44BF7D-C731-40E8-B4FE-383F1CCE2EBB}" type="pres">
      <dgm:prSet presAssocID="{890708DF-5C1A-47E7-BD57-B77541DCFA4D}" presName="spacer" presStyleCnt="0"/>
      <dgm:spPr/>
    </dgm:pt>
    <dgm:pt modelId="{95C08EA7-A7FC-41B6-B73C-655FAA12A3B0}" type="pres">
      <dgm:prSet presAssocID="{D1A68486-3449-4F86-B622-F568761773A3}" presName="parentText" presStyleLbl="node1" presStyleIdx="1" presStyleCnt="2" custScaleY="74792" custLinFactY="5973" custLinFactNeighborX="-2" custLinFactNeighborY="100000">
        <dgm:presLayoutVars>
          <dgm:chMax val="0"/>
          <dgm:bulletEnabled val="1"/>
        </dgm:presLayoutVars>
      </dgm:prSet>
      <dgm:spPr/>
    </dgm:pt>
  </dgm:ptLst>
  <dgm:cxnLst>
    <dgm:cxn modelId="{763057D6-80D9-4854-86BD-27C869512387}" type="presOf" srcId="{3DA41FFA-9ED8-4B3D-BDB0-6F2380CC8863}" destId="{FCD2C510-96B0-4640-89EF-664227E0BC3D}" srcOrd="0" destOrd="0" presId="urn:microsoft.com/office/officeart/2005/8/layout/vList2"/>
    <dgm:cxn modelId="{ABDA4ABC-9219-4118-A7DA-A7C6FA2464D9}" srcId="{FEE40770-E59A-415F-8152-4A206D8F3A09}" destId="{3DA41FFA-9ED8-4B3D-BDB0-6F2380CC8863}" srcOrd="0" destOrd="0" parTransId="{A8737C0F-2287-4051-9085-A293E49D7F42}" sibTransId="{890708DF-5C1A-47E7-BD57-B77541DCFA4D}"/>
    <dgm:cxn modelId="{C21C614B-797C-4846-9046-19A6C4EB647F}" srcId="{FEE40770-E59A-415F-8152-4A206D8F3A09}" destId="{D1A68486-3449-4F86-B622-F568761773A3}" srcOrd="1" destOrd="0" parTransId="{51ED494F-88AC-4A90-9BD5-AB8B913808CD}" sibTransId="{97D81A9A-296C-40F2-B72A-3A0C9CF01EA0}"/>
    <dgm:cxn modelId="{024CE728-D625-4284-9049-9D02B8CA04C6}" type="presOf" srcId="{FEE40770-E59A-415F-8152-4A206D8F3A09}" destId="{9D37B7EC-E60E-466B-8083-FB35B24B19F8}" srcOrd="0" destOrd="0" presId="urn:microsoft.com/office/officeart/2005/8/layout/vList2"/>
    <dgm:cxn modelId="{AE5AE6B4-41B7-45DE-81B6-9135CFE2E52F}" type="presOf" srcId="{D1A68486-3449-4F86-B622-F568761773A3}" destId="{95C08EA7-A7FC-41B6-B73C-655FAA12A3B0}" srcOrd="0" destOrd="0" presId="urn:microsoft.com/office/officeart/2005/8/layout/vList2"/>
    <dgm:cxn modelId="{5A8A12F2-611A-469F-9534-3F7C3CE7B961}" type="presParOf" srcId="{9D37B7EC-E60E-466B-8083-FB35B24B19F8}" destId="{FCD2C510-96B0-4640-89EF-664227E0BC3D}" srcOrd="0" destOrd="0" presId="urn:microsoft.com/office/officeart/2005/8/layout/vList2"/>
    <dgm:cxn modelId="{AE332E52-CDDC-449D-8FB7-56F6A486B3CB}" type="presParOf" srcId="{9D37B7EC-E60E-466B-8083-FB35B24B19F8}" destId="{4E44BF7D-C731-40E8-B4FE-383F1CCE2EBB}" srcOrd="1" destOrd="0" presId="urn:microsoft.com/office/officeart/2005/8/layout/vList2"/>
    <dgm:cxn modelId="{23F94AB7-5BEE-45CA-AE0C-137411160D08}" type="presParOf" srcId="{9D37B7EC-E60E-466B-8083-FB35B24B19F8}" destId="{95C08EA7-A7FC-41B6-B73C-655FAA12A3B0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E28A2A0-BD90-4752-9195-8B7D98833CEC}" type="doc">
      <dgm:prSet loTypeId="urn:microsoft.com/office/officeart/2008/layout/VerticalCurvedList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C65F82DC-C4E2-465E-B2FF-A3FF4B71A4A2}">
      <dgm:prSet phldrT="[Текст]"/>
      <dgm:spPr/>
      <dgm:t>
        <a:bodyPr/>
        <a:lstStyle/>
        <a:p>
          <a:r>
            <a:rPr lang="ru-RU" dirty="0" smtClean="0"/>
            <a:t>Предотвращение несанкционированного доступа к информации и передачи ее лицам, не имеющим права на доступ к ним</a:t>
          </a:r>
          <a:endParaRPr lang="ru-RU" dirty="0"/>
        </a:p>
      </dgm:t>
    </dgm:pt>
    <dgm:pt modelId="{59EA7714-3E02-4E32-B70B-389FA1B0DAAE}" type="parTrans" cxnId="{92FE80AE-5B2C-4B2C-8755-37058A2C5420}">
      <dgm:prSet/>
      <dgm:spPr/>
      <dgm:t>
        <a:bodyPr/>
        <a:lstStyle/>
        <a:p>
          <a:endParaRPr lang="ru-RU"/>
        </a:p>
      </dgm:t>
    </dgm:pt>
    <dgm:pt modelId="{689A3C3E-F984-4810-B077-1BC67E684819}" type="sibTrans" cxnId="{92FE80AE-5B2C-4B2C-8755-37058A2C5420}">
      <dgm:prSet/>
      <dgm:spPr/>
      <dgm:t>
        <a:bodyPr/>
        <a:lstStyle/>
        <a:p>
          <a:endParaRPr lang="ru-RU"/>
        </a:p>
      </dgm:t>
    </dgm:pt>
    <dgm:pt modelId="{2FEC230F-E874-417E-9DC9-E8C4E7987FC8}">
      <dgm:prSet phldrT="[Текст]"/>
      <dgm:spPr/>
      <dgm:t>
        <a:bodyPr/>
        <a:lstStyle/>
        <a:p>
          <a:r>
            <a:rPr lang="ru-RU" dirty="0" smtClean="0"/>
            <a:t>Своевременное обнаружение фактов несанкционированного доступа к информации</a:t>
          </a:r>
          <a:endParaRPr lang="ru-RU" dirty="0"/>
        </a:p>
      </dgm:t>
    </dgm:pt>
    <dgm:pt modelId="{CB038A11-92FC-4798-8BD6-BFE15D1AEF42}" type="parTrans" cxnId="{D18A147C-4C0E-451A-8E4D-5CB533475F90}">
      <dgm:prSet/>
      <dgm:spPr/>
      <dgm:t>
        <a:bodyPr/>
        <a:lstStyle/>
        <a:p>
          <a:endParaRPr lang="ru-RU"/>
        </a:p>
      </dgm:t>
    </dgm:pt>
    <dgm:pt modelId="{656848A5-49A7-4C15-956D-5ED574E584F4}" type="sibTrans" cxnId="{D18A147C-4C0E-451A-8E4D-5CB533475F90}">
      <dgm:prSet/>
      <dgm:spPr/>
      <dgm:t>
        <a:bodyPr/>
        <a:lstStyle/>
        <a:p>
          <a:endParaRPr lang="ru-RU"/>
        </a:p>
      </dgm:t>
    </dgm:pt>
    <dgm:pt modelId="{FC714B1F-18A5-4F6D-9F00-7D82AB971283}">
      <dgm:prSet phldrT="[Текст]"/>
      <dgm:spPr/>
      <dgm:t>
        <a:bodyPr/>
        <a:lstStyle/>
        <a:p>
          <a:r>
            <a:rPr lang="ru-RU" dirty="0" smtClean="0"/>
            <a:t>Предупреждение возможности неблагоприятных последствий нарушения порядка доступа к информации</a:t>
          </a:r>
          <a:endParaRPr lang="ru-RU" dirty="0"/>
        </a:p>
      </dgm:t>
    </dgm:pt>
    <dgm:pt modelId="{0E96EC21-8FD8-47E6-BCCE-1685BB9CF6A6}" type="parTrans" cxnId="{1ED06371-517B-485F-A59E-A399BA32390E}">
      <dgm:prSet/>
      <dgm:spPr/>
      <dgm:t>
        <a:bodyPr/>
        <a:lstStyle/>
        <a:p>
          <a:endParaRPr lang="ru-RU"/>
        </a:p>
      </dgm:t>
    </dgm:pt>
    <dgm:pt modelId="{22F8EA8D-E775-4164-843D-58DD2D822FC3}" type="sibTrans" cxnId="{1ED06371-517B-485F-A59E-A399BA32390E}">
      <dgm:prSet/>
      <dgm:spPr/>
      <dgm:t>
        <a:bodyPr/>
        <a:lstStyle/>
        <a:p>
          <a:endParaRPr lang="ru-RU"/>
        </a:p>
      </dgm:t>
    </dgm:pt>
    <dgm:pt modelId="{C6D9E972-A4FB-467B-B29F-95C63FC3BAA3}">
      <dgm:prSet phldrT="[Текст]"/>
      <dgm:spPr/>
      <dgm:t>
        <a:bodyPr/>
        <a:lstStyle/>
        <a:p>
          <a:r>
            <a:rPr lang="ru-RU" dirty="0" smtClean="0"/>
            <a:t>Недопущение воздействия на технические средства обработки информации, в результате которого нарушается их функционирование</a:t>
          </a:r>
          <a:endParaRPr lang="ru-RU" dirty="0"/>
        </a:p>
      </dgm:t>
    </dgm:pt>
    <dgm:pt modelId="{E22FF650-5A25-474B-8E2F-0F2A36B7416B}" type="parTrans" cxnId="{2F8D2304-4889-4FBB-80F5-2661578CA82B}">
      <dgm:prSet/>
      <dgm:spPr/>
      <dgm:t>
        <a:bodyPr/>
        <a:lstStyle/>
        <a:p>
          <a:endParaRPr lang="ru-RU"/>
        </a:p>
      </dgm:t>
    </dgm:pt>
    <dgm:pt modelId="{2569B341-D156-4315-BE66-59DCED8E1A15}" type="sibTrans" cxnId="{2F8D2304-4889-4FBB-80F5-2661578CA82B}">
      <dgm:prSet/>
      <dgm:spPr/>
      <dgm:t>
        <a:bodyPr/>
        <a:lstStyle/>
        <a:p>
          <a:endParaRPr lang="ru-RU"/>
        </a:p>
      </dgm:t>
    </dgm:pt>
    <dgm:pt modelId="{52752238-F5FD-4479-98E7-A221B1A9E6A1}">
      <dgm:prSet phldrT="[Текст]"/>
      <dgm:spPr/>
      <dgm:t>
        <a:bodyPr/>
        <a:lstStyle/>
        <a:p>
          <a:r>
            <a:rPr lang="ru-RU" dirty="0" smtClean="0"/>
            <a:t>Возможность незамедлительного восстановления информации, модифицированной или уничтоженной вследствие несанкционированного доступа к ней</a:t>
          </a:r>
          <a:endParaRPr lang="ru-RU" dirty="0"/>
        </a:p>
      </dgm:t>
    </dgm:pt>
    <dgm:pt modelId="{6E097DD4-1A0A-41FA-8AD8-0372B81BAAF5}" type="parTrans" cxnId="{9346FDD5-938D-4FA7-9BDB-A781E76B87E2}">
      <dgm:prSet/>
      <dgm:spPr/>
      <dgm:t>
        <a:bodyPr/>
        <a:lstStyle/>
        <a:p>
          <a:endParaRPr lang="ru-RU"/>
        </a:p>
      </dgm:t>
    </dgm:pt>
    <dgm:pt modelId="{1DC256A8-B86E-43F5-824A-CF82E65358F2}" type="sibTrans" cxnId="{9346FDD5-938D-4FA7-9BDB-A781E76B87E2}">
      <dgm:prSet/>
      <dgm:spPr/>
      <dgm:t>
        <a:bodyPr/>
        <a:lstStyle/>
        <a:p>
          <a:endParaRPr lang="ru-RU"/>
        </a:p>
      </dgm:t>
    </dgm:pt>
    <dgm:pt modelId="{E90ED2B6-785D-4F01-870B-A2EFB704BAEE}">
      <dgm:prSet phldrT="[Текст]"/>
      <dgm:spPr/>
      <dgm:t>
        <a:bodyPr/>
        <a:lstStyle/>
        <a:p>
          <a:r>
            <a:rPr lang="ru-RU" dirty="0" smtClean="0"/>
            <a:t>Постоянный контроль за обеспечением уровня защищенности информации</a:t>
          </a:r>
          <a:endParaRPr lang="ru-RU" dirty="0"/>
        </a:p>
      </dgm:t>
    </dgm:pt>
    <dgm:pt modelId="{BF7EB7E2-ABF7-40FA-918D-91F2DA592B81}" type="parTrans" cxnId="{F06590D6-B8E9-4933-B393-421045D8AB06}">
      <dgm:prSet/>
      <dgm:spPr/>
      <dgm:t>
        <a:bodyPr/>
        <a:lstStyle/>
        <a:p>
          <a:endParaRPr lang="ru-RU"/>
        </a:p>
      </dgm:t>
    </dgm:pt>
    <dgm:pt modelId="{C02BE173-01DD-466E-8967-E12844C6E243}" type="sibTrans" cxnId="{F06590D6-B8E9-4933-B393-421045D8AB06}">
      <dgm:prSet/>
      <dgm:spPr/>
      <dgm:t>
        <a:bodyPr/>
        <a:lstStyle/>
        <a:p>
          <a:endParaRPr lang="ru-RU"/>
        </a:p>
      </dgm:t>
    </dgm:pt>
    <dgm:pt modelId="{A7F660D4-9131-49EA-8AC6-A5278C8AE507}">
      <dgm:prSet phldrT="[Текст]"/>
      <dgm:spPr/>
      <dgm:t>
        <a:bodyPr/>
        <a:lstStyle/>
        <a:p>
          <a:r>
            <a:rPr lang="ru-RU" dirty="0" smtClean="0"/>
            <a:t>Нахождение на территории РФ баз данных информации</a:t>
          </a:r>
          <a:endParaRPr lang="ru-RU" dirty="0"/>
        </a:p>
      </dgm:t>
    </dgm:pt>
    <dgm:pt modelId="{57DB6411-EE9C-4773-BF41-9926D2D380BA}" type="parTrans" cxnId="{84F19D3F-E845-42F4-9423-7C5125BF54DE}">
      <dgm:prSet/>
      <dgm:spPr/>
      <dgm:t>
        <a:bodyPr/>
        <a:lstStyle/>
        <a:p>
          <a:endParaRPr lang="ru-RU"/>
        </a:p>
      </dgm:t>
    </dgm:pt>
    <dgm:pt modelId="{B236889B-FD5E-4DB3-925D-D525152F1FE3}" type="sibTrans" cxnId="{84F19D3F-E845-42F4-9423-7C5125BF54DE}">
      <dgm:prSet/>
      <dgm:spPr/>
      <dgm:t>
        <a:bodyPr/>
        <a:lstStyle/>
        <a:p>
          <a:endParaRPr lang="ru-RU"/>
        </a:p>
      </dgm:t>
    </dgm:pt>
    <dgm:pt modelId="{21271574-8A92-4E12-9ECB-4C34A3273143}" type="pres">
      <dgm:prSet presAssocID="{6E28A2A0-BD90-4752-9195-8B7D98833CEC}" presName="Name0" presStyleCnt="0">
        <dgm:presLayoutVars>
          <dgm:chMax val="7"/>
          <dgm:chPref val="7"/>
          <dgm:dir/>
        </dgm:presLayoutVars>
      </dgm:prSet>
      <dgm:spPr/>
    </dgm:pt>
    <dgm:pt modelId="{DE1B680A-CBB1-4537-A8F3-C0FDA3A48711}" type="pres">
      <dgm:prSet presAssocID="{6E28A2A0-BD90-4752-9195-8B7D98833CEC}" presName="Name1" presStyleCnt="0"/>
      <dgm:spPr/>
    </dgm:pt>
    <dgm:pt modelId="{CD917261-8C78-49B5-A92C-EB44584CD728}" type="pres">
      <dgm:prSet presAssocID="{6E28A2A0-BD90-4752-9195-8B7D98833CEC}" presName="cycle" presStyleCnt="0"/>
      <dgm:spPr/>
    </dgm:pt>
    <dgm:pt modelId="{26193754-473C-4CB9-8D12-046B939FCB96}" type="pres">
      <dgm:prSet presAssocID="{6E28A2A0-BD90-4752-9195-8B7D98833CEC}" presName="srcNode" presStyleLbl="node1" presStyleIdx="0" presStyleCnt="7"/>
      <dgm:spPr/>
    </dgm:pt>
    <dgm:pt modelId="{8FF2FBAA-5C5B-41BF-A2FE-8F7B96A42894}" type="pres">
      <dgm:prSet presAssocID="{6E28A2A0-BD90-4752-9195-8B7D98833CEC}" presName="conn" presStyleLbl="parChTrans1D2" presStyleIdx="0" presStyleCnt="1"/>
      <dgm:spPr/>
    </dgm:pt>
    <dgm:pt modelId="{7EA291EC-3E3D-442C-A000-E0830BDD565A}" type="pres">
      <dgm:prSet presAssocID="{6E28A2A0-BD90-4752-9195-8B7D98833CEC}" presName="extraNode" presStyleLbl="node1" presStyleIdx="0" presStyleCnt="7"/>
      <dgm:spPr/>
    </dgm:pt>
    <dgm:pt modelId="{A6F4090A-42B9-49E5-A70C-C8E46EDE9710}" type="pres">
      <dgm:prSet presAssocID="{6E28A2A0-BD90-4752-9195-8B7D98833CEC}" presName="dstNode" presStyleLbl="node1" presStyleIdx="0" presStyleCnt="7"/>
      <dgm:spPr/>
    </dgm:pt>
    <dgm:pt modelId="{04D8D69F-ECAB-4209-B8CF-EE28E78FFFC3}" type="pres">
      <dgm:prSet presAssocID="{C65F82DC-C4E2-465E-B2FF-A3FF4B71A4A2}" presName="text_1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90AD7E-0485-4728-9212-0BA88C10B62C}" type="pres">
      <dgm:prSet presAssocID="{C65F82DC-C4E2-465E-B2FF-A3FF4B71A4A2}" presName="accent_1" presStyleCnt="0"/>
      <dgm:spPr/>
    </dgm:pt>
    <dgm:pt modelId="{32ED49B4-29EE-45E2-9022-B3D01C52CA7F}" type="pres">
      <dgm:prSet presAssocID="{C65F82DC-C4E2-465E-B2FF-A3FF4B71A4A2}" presName="accentRepeatNode" presStyleLbl="solidFgAcc1" presStyleIdx="0" presStyleCnt="7"/>
      <dgm:spPr/>
    </dgm:pt>
    <dgm:pt modelId="{AC59EBC7-58C8-458F-8F43-EB75EBCCDA60}" type="pres">
      <dgm:prSet presAssocID="{2FEC230F-E874-417E-9DC9-E8C4E7987FC8}" presName="text_2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7E19BB-04CD-4B2E-A29E-2E2236842E60}" type="pres">
      <dgm:prSet presAssocID="{2FEC230F-E874-417E-9DC9-E8C4E7987FC8}" presName="accent_2" presStyleCnt="0"/>
      <dgm:spPr/>
    </dgm:pt>
    <dgm:pt modelId="{F9933E02-BDC5-4B4C-9F49-92626E8B96CC}" type="pres">
      <dgm:prSet presAssocID="{2FEC230F-E874-417E-9DC9-E8C4E7987FC8}" presName="accentRepeatNode" presStyleLbl="solidFgAcc1" presStyleIdx="1" presStyleCnt="7"/>
      <dgm:spPr/>
    </dgm:pt>
    <dgm:pt modelId="{C73D1840-4FE4-4F9B-A9E0-5F02988C798F}" type="pres">
      <dgm:prSet presAssocID="{FC714B1F-18A5-4F6D-9F00-7D82AB971283}" presName="text_3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D566B9-8B0C-4C62-8AB9-649B42D5DCAA}" type="pres">
      <dgm:prSet presAssocID="{FC714B1F-18A5-4F6D-9F00-7D82AB971283}" presName="accent_3" presStyleCnt="0"/>
      <dgm:spPr/>
    </dgm:pt>
    <dgm:pt modelId="{56674411-1752-456B-B030-21B850EFE46B}" type="pres">
      <dgm:prSet presAssocID="{FC714B1F-18A5-4F6D-9F00-7D82AB971283}" presName="accentRepeatNode" presStyleLbl="solidFgAcc1" presStyleIdx="2" presStyleCnt="7"/>
      <dgm:spPr/>
    </dgm:pt>
    <dgm:pt modelId="{EB71005A-5647-4EA5-AF7D-E3390FABC1A1}" type="pres">
      <dgm:prSet presAssocID="{C6D9E972-A4FB-467B-B29F-95C63FC3BAA3}" presName="text_4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9C6F8C-853C-4892-B77C-0199A9E64BA8}" type="pres">
      <dgm:prSet presAssocID="{C6D9E972-A4FB-467B-B29F-95C63FC3BAA3}" presName="accent_4" presStyleCnt="0"/>
      <dgm:spPr/>
    </dgm:pt>
    <dgm:pt modelId="{70C31736-54F8-4672-BDFA-611F7270E46F}" type="pres">
      <dgm:prSet presAssocID="{C6D9E972-A4FB-467B-B29F-95C63FC3BAA3}" presName="accentRepeatNode" presStyleLbl="solidFgAcc1" presStyleIdx="3" presStyleCnt="7"/>
      <dgm:spPr/>
    </dgm:pt>
    <dgm:pt modelId="{60462D2B-E834-40B9-B9C0-ACD3313E7D35}" type="pres">
      <dgm:prSet presAssocID="{52752238-F5FD-4479-98E7-A221B1A9E6A1}" presName="text_5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60B2A3-363E-487C-8A02-5369A1456100}" type="pres">
      <dgm:prSet presAssocID="{52752238-F5FD-4479-98E7-A221B1A9E6A1}" presName="accent_5" presStyleCnt="0"/>
      <dgm:spPr/>
    </dgm:pt>
    <dgm:pt modelId="{CFEF7C04-11FA-4FC4-A037-D35F529175A2}" type="pres">
      <dgm:prSet presAssocID="{52752238-F5FD-4479-98E7-A221B1A9E6A1}" presName="accentRepeatNode" presStyleLbl="solidFgAcc1" presStyleIdx="4" presStyleCnt="7"/>
      <dgm:spPr/>
    </dgm:pt>
    <dgm:pt modelId="{723ECB3D-00C0-4180-8201-C23767331C73}" type="pres">
      <dgm:prSet presAssocID="{E90ED2B6-785D-4F01-870B-A2EFB704BAEE}" presName="text_6" presStyleLbl="node1" presStyleIdx="5" presStyleCnt="7">
        <dgm:presLayoutVars>
          <dgm:bulletEnabled val="1"/>
        </dgm:presLayoutVars>
      </dgm:prSet>
      <dgm:spPr/>
    </dgm:pt>
    <dgm:pt modelId="{0A85D0EB-0C89-4A7B-892E-5838B5D2F092}" type="pres">
      <dgm:prSet presAssocID="{E90ED2B6-785D-4F01-870B-A2EFB704BAEE}" presName="accent_6" presStyleCnt="0"/>
      <dgm:spPr/>
    </dgm:pt>
    <dgm:pt modelId="{B1CF9399-350E-4C0C-8743-6004786625F0}" type="pres">
      <dgm:prSet presAssocID="{E90ED2B6-785D-4F01-870B-A2EFB704BAEE}" presName="accentRepeatNode" presStyleLbl="solidFgAcc1" presStyleIdx="5" presStyleCnt="7"/>
      <dgm:spPr/>
    </dgm:pt>
    <dgm:pt modelId="{FB28F9D6-C6E3-48E9-8BC5-732092A84DBC}" type="pres">
      <dgm:prSet presAssocID="{A7F660D4-9131-49EA-8AC6-A5278C8AE507}" presName="text_7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28BEC3-659C-4DC7-8C13-C5A32ED50C0F}" type="pres">
      <dgm:prSet presAssocID="{A7F660D4-9131-49EA-8AC6-A5278C8AE507}" presName="accent_7" presStyleCnt="0"/>
      <dgm:spPr/>
    </dgm:pt>
    <dgm:pt modelId="{5AB24AA9-7F97-4E46-905E-CE2C3274C9A0}" type="pres">
      <dgm:prSet presAssocID="{A7F660D4-9131-49EA-8AC6-A5278C8AE507}" presName="accentRepeatNode" presStyleLbl="solidFgAcc1" presStyleIdx="6" presStyleCnt="7"/>
      <dgm:spPr/>
    </dgm:pt>
  </dgm:ptLst>
  <dgm:cxnLst>
    <dgm:cxn modelId="{C48381EB-4FAB-43D9-8629-201E35A468BB}" type="presOf" srcId="{FC714B1F-18A5-4F6D-9F00-7D82AB971283}" destId="{C73D1840-4FE4-4F9B-A9E0-5F02988C798F}" srcOrd="0" destOrd="0" presId="urn:microsoft.com/office/officeart/2008/layout/VerticalCurvedList"/>
    <dgm:cxn modelId="{5AA3BC89-2A2E-4936-BB1B-7EEA15A8A2A6}" type="presOf" srcId="{C65F82DC-C4E2-465E-B2FF-A3FF4B71A4A2}" destId="{04D8D69F-ECAB-4209-B8CF-EE28E78FFFC3}" srcOrd="0" destOrd="0" presId="urn:microsoft.com/office/officeart/2008/layout/VerticalCurvedList"/>
    <dgm:cxn modelId="{9346FDD5-938D-4FA7-9BDB-A781E76B87E2}" srcId="{6E28A2A0-BD90-4752-9195-8B7D98833CEC}" destId="{52752238-F5FD-4479-98E7-A221B1A9E6A1}" srcOrd="4" destOrd="0" parTransId="{6E097DD4-1A0A-41FA-8AD8-0372B81BAAF5}" sibTransId="{1DC256A8-B86E-43F5-824A-CF82E65358F2}"/>
    <dgm:cxn modelId="{355D9C2E-E4ED-491F-B05F-DEF5B76F1534}" type="presOf" srcId="{2FEC230F-E874-417E-9DC9-E8C4E7987FC8}" destId="{AC59EBC7-58C8-458F-8F43-EB75EBCCDA60}" srcOrd="0" destOrd="0" presId="urn:microsoft.com/office/officeart/2008/layout/VerticalCurvedList"/>
    <dgm:cxn modelId="{17C8210A-56ED-4DBC-B3A0-AEF9C412F65C}" type="presOf" srcId="{6E28A2A0-BD90-4752-9195-8B7D98833CEC}" destId="{21271574-8A92-4E12-9ECB-4C34A3273143}" srcOrd="0" destOrd="0" presId="urn:microsoft.com/office/officeart/2008/layout/VerticalCurvedList"/>
    <dgm:cxn modelId="{90B73ACD-D8B0-49C0-A7B4-7F0E020088C8}" type="presOf" srcId="{689A3C3E-F984-4810-B077-1BC67E684819}" destId="{8FF2FBAA-5C5B-41BF-A2FE-8F7B96A42894}" srcOrd="0" destOrd="0" presId="urn:microsoft.com/office/officeart/2008/layout/VerticalCurvedList"/>
    <dgm:cxn modelId="{D18A147C-4C0E-451A-8E4D-5CB533475F90}" srcId="{6E28A2A0-BD90-4752-9195-8B7D98833CEC}" destId="{2FEC230F-E874-417E-9DC9-E8C4E7987FC8}" srcOrd="1" destOrd="0" parTransId="{CB038A11-92FC-4798-8BD6-BFE15D1AEF42}" sibTransId="{656848A5-49A7-4C15-956D-5ED574E584F4}"/>
    <dgm:cxn modelId="{4B9C955F-FED1-45CA-BCA5-7223DCBD1148}" type="presOf" srcId="{A7F660D4-9131-49EA-8AC6-A5278C8AE507}" destId="{FB28F9D6-C6E3-48E9-8BC5-732092A84DBC}" srcOrd="0" destOrd="0" presId="urn:microsoft.com/office/officeart/2008/layout/VerticalCurvedList"/>
    <dgm:cxn modelId="{F06590D6-B8E9-4933-B393-421045D8AB06}" srcId="{6E28A2A0-BD90-4752-9195-8B7D98833CEC}" destId="{E90ED2B6-785D-4F01-870B-A2EFB704BAEE}" srcOrd="5" destOrd="0" parTransId="{BF7EB7E2-ABF7-40FA-918D-91F2DA592B81}" sibTransId="{C02BE173-01DD-466E-8967-E12844C6E243}"/>
    <dgm:cxn modelId="{2F8D2304-4889-4FBB-80F5-2661578CA82B}" srcId="{6E28A2A0-BD90-4752-9195-8B7D98833CEC}" destId="{C6D9E972-A4FB-467B-B29F-95C63FC3BAA3}" srcOrd="3" destOrd="0" parTransId="{E22FF650-5A25-474B-8E2F-0F2A36B7416B}" sibTransId="{2569B341-D156-4315-BE66-59DCED8E1A15}"/>
    <dgm:cxn modelId="{66DE67FF-3217-445E-AC81-6FA6890F1AF5}" type="presOf" srcId="{52752238-F5FD-4479-98E7-A221B1A9E6A1}" destId="{60462D2B-E834-40B9-B9C0-ACD3313E7D35}" srcOrd="0" destOrd="0" presId="urn:microsoft.com/office/officeart/2008/layout/VerticalCurvedList"/>
    <dgm:cxn modelId="{006AE56C-2388-4BF2-8E66-7C983670517F}" type="presOf" srcId="{C6D9E972-A4FB-467B-B29F-95C63FC3BAA3}" destId="{EB71005A-5647-4EA5-AF7D-E3390FABC1A1}" srcOrd="0" destOrd="0" presId="urn:microsoft.com/office/officeart/2008/layout/VerticalCurvedList"/>
    <dgm:cxn modelId="{B615F4EF-0F24-40FE-948D-9B9A8DA4D1CE}" type="presOf" srcId="{E90ED2B6-785D-4F01-870B-A2EFB704BAEE}" destId="{723ECB3D-00C0-4180-8201-C23767331C73}" srcOrd="0" destOrd="0" presId="urn:microsoft.com/office/officeart/2008/layout/VerticalCurvedList"/>
    <dgm:cxn modelId="{1ED06371-517B-485F-A59E-A399BA32390E}" srcId="{6E28A2A0-BD90-4752-9195-8B7D98833CEC}" destId="{FC714B1F-18A5-4F6D-9F00-7D82AB971283}" srcOrd="2" destOrd="0" parTransId="{0E96EC21-8FD8-47E6-BCCE-1685BB9CF6A6}" sibTransId="{22F8EA8D-E775-4164-843D-58DD2D822FC3}"/>
    <dgm:cxn modelId="{92FE80AE-5B2C-4B2C-8755-37058A2C5420}" srcId="{6E28A2A0-BD90-4752-9195-8B7D98833CEC}" destId="{C65F82DC-C4E2-465E-B2FF-A3FF4B71A4A2}" srcOrd="0" destOrd="0" parTransId="{59EA7714-3E02-4E32-B70B-389FA1B0DAAE}" sibTransId="{689A3C3E-F984-4810-B077-1BC67E684819}"/>
    <dgm:cxn modelId="{84F19D3F-E845-42F4-9423-7C5125BF54DE}" srcId="{6E28A2A0-BD90-4752-9195-8B7D98833CEC}" destId="{A7F660D4-9131-49EA-8AC6-A5278C8AE507}" srcOrd="6" destOrd="0" parTransId="{57DB6411-EE9C-4773-BF41-9926D2D380BA}" sibTransId="{B236889B-FD5E-4DB3-925D-D525152F1FE3}"/>
    <dgm:cxn modelId="{BD6A615E-1259-40FA-94D5-DD0C605F70C2}" type="presParOf" srcId="{21271574-8A92-4E12-9ECB-4C34A3273143}" destId="{DE1B680A-CBB1-4537-A8F3-C0FDA3A48711}" srcOrd="0" destOrd="0" presId="urn:microsoft.com/office/officeart/2008/layout/VerticalCurvedList"/>
    <dgm:cxn modelId="{2E808784-F869-440D-B452-F2A95A1E8757}" type="presParOf" srcId="{DE1B680A-CBB1-4537-A8F3-C0FDA3A48711}" destId="{CD917261-8C78-49B5-A92C-EB44584CD728}" srcOrd="0" destOrd="0" presId="urn:microsoft.com/office/officeart/2008/layout/VerticalCurvedList"/>
    <dgm:cxn modelId="{30E3E549-8F8A-48F0-8A4F-F2EB8F1FDD46}" type="presParOf" srcId="{CD917261-8C78-49B5-A92C-EB44584CD728}" destId="{26193754-473C-4CB9-8D12-046B939FCB96}" srcOrd="0" destOrd="0" presId="urn:microsoft.com/office/officeart/2008/layout/VerticalCurvedList"/>
    <dgm:cxn modelId="{3691A7CD-157E-4FE2-A058-F7351EAB7FE7}" type="presParOf" srcId="{CD917261-8C78-49B5-A92C-EB44584CD728}" destId="{8FF2FBAA-5C5B-41BF-A2FE-8F7B96A42894}" srcOrd="1" destOrd="0" presId="urn:microsoft.com/office/officeart/2008/layout/VerticalCurvedList"/>
    <dgm:cxn modelId="{486F9435-E6C4-4BF6-88BD-F8FA084D76F0}" type="presParOf" srcId="{CD917261-8C78-49B5-A92C-EB44584CD728}" destId="{7EA291EC-3E3D-442C-A000-E0830BDD565A}" srcOrd="2" destOrd="0" presId="urn:microsoft.com/office/officeart/2008/layout/VerticalCurvedList"/>
    <dgm:cxn modelId="{EEF93F26-BBEF-48BB-9B4D-6DDA98F2058A}" type="presParOf" srcId="{CD917261-8C78-49B5-A92C-EB44584CD728}" destId="{A6F4090A-42B9-49E5-A70C-C8E46EDE9710}" srcOrd="3" destOrd="0" presId="urn:microsoft.com/office/officeart/2008/layout/VerticalCurvedList"/>
    <dgm:cxn modelId="{FE425A6D-ECAD-4C6B-AC07-C25CA0E318B0}" type="presParOf" srcId="{DE1B680A-CBB1-4537-A8F3-C0FDA3A48711}" destId="{04D8D69F-ECAB-4209-B8CF-EE28E78FFFC3}" srcOrd="1" destOrd="0" presId="urn:microsoft.com/office/officeart/2008/layout/VerticalCurvedList"/>
    <dgm:cxn modelId="{7AE20AE4-77D3-4F1E-ADB7-212F257A913B}" type="presParOf" srcId="{DE1B680A-CBB1-4537-A8F3-C0FDA3A48711}" destId="{4290AD7E-0485-4728-9212-0BA88C10B62C}" srcOrd="2" destOrd="0" presId="urn:microsoft.com/office/officeart/2008/layout/VerticalCurvedList"/>
    <dgm:cxn modelId="{7EB3915E-1224-42BE-8CB8-97E8F02201DE}" type="presParOf" srcId="{4290AD7E-0485-4728-9212-0BA88C10B62C}" destId="{32ED49B4-29EE-45E2-9022-B3D01C52CA7F}" srcOrd="0" destOrd="0" presId="urn:microsoft.com/office/officeart/2008/layout/VerticalCurvedList"/>
    <dgm:cxn modelId="{BEC8460E-A763-400D-8A4C-80BD965B5969}" type="presParOf" srcId="{DE1B680A-CBB1-4537-A8F3-C0FDA3A48711}" destId="{AC59EBC7-58C8-458F-8F43-EB75EBCCDA60}" srcOrd="3" destOrd="0" presId="urn:microsoft.com/office/officeart/2008/layout/VerticalCurvedList"/>
    <dgm:cxn modelId="{7844801B-C045-4B90-993B-249E4554B19B}" type="presParOf" srcId="{DE1B680A-CBB1-4537-A8F3-C0FDA3A48711}" destId="{C37E19BB-04CD-4B2E-A29E-2E2236842E60}" srcOrd="4" destOrd="0" presId="urn:microsoft.com/office/officeart/2008/layout/VerticalCurvedList"/>
    <dgm:cxn modelId="{077CB36F-2195-4B57-90E7-D435969D48EE}" type="presParOf" srcId="{C37E19BB-04CD-4B2E-A29E-2E2236842E60}" destId="{F9933E02-BDC5-4B4C-9F49-92626E8B96CC}" srcOrd="0" destOrd="0" presId="urn:microsoft.com/office/officeart/2008/layout/VerticalCurvedList"/>
    <dgm:cxn modelId="{8A8EDCC1-403B-4ACC-8640-90FD07C2C866}" type="presParOf" srcId="{DE1B680A-CBB1-4537-A8F3-C0FDA3A48711}" destId="{C73D1840-4FE4-4F9B-A9E0-5F02988C798F}" srcOrd="5" destOrd="0" presId="urn:microsoft.com/office/officeart/2008/layout/VerticalCurvedList"/>
    <dgm:cxn modelId="{499EF978-F570-4474-974B-CF56F39934A6}" type="presParOf" srcId="{DE1B680A-CBB1-4537-A8F3-C0FDA3A48711}" destId="{F0D566B9-8B0C-4C62-8AB9-649B42D5DCAA}" srcOrd="6" destOrd="0" presId="urn:microsoft.com/office/officeart/2008/layout/VerticalCurvedList"/>
    <dgm:cxn modelId="{1C483108-34FC-443B-B4E0-D6943A77C0BF}" type="presParOf" srcId="{F0D566B9-8B0C-4C62-8AB9-649B42D5DCAA}" destId="{56674411-1752-456B-B030-21B850EFE46B}" srcOrd="0" destOrd="0" presId="urn:microsoft.com/office/officeart/2008/layout/VerticalCurvedList"/>
    <dgm:cxn modelId="{3591FB98-E971-4DC2-9699-A66CD2589FB0}" type="presParOf" srcId="{DE1B680A-CBB1-4537-A8F3-C0FDA3A48711}" destId="{EB71005A-5647-4EA5-AF7D-E3390FABC1A1}" srcOrd="7" destOrd="0" presId="urn:microsoft.com/office/officeart/2008/layout/VerticalCurvedList"/>
    <dgm:cxn modelId="{1ECCC24B-EC2F-4EB7-AF82-241545681F6C}" type="presParOf" srcId="{DE1B680A-CBB1-4537-A8F3-C0FDA3A48711}" destId="{0E9C6F8C-853C-4892-B77C-0199A9E64BA8}" srcOrd="8" destOrd="0" presId="urn:microsoft.com/office/officeart/2008/layout/VerticalCurvedList"/>
    <dgm:cxn modelId="{1A504CAF-B1D5-45A5-B1AC-4FC71956E337}" type="presParOf" srcId="{0E9C6F8C-853C-4892-B77C-0199A9E64BA8}" destId="{70C31736-54F8-4672-BDFA-611F7270E46F}" srcOrd="0" destOrd="0" presId="urn:microsoft.com/office/officeart/2008/layout/VerticalCurvedList"/>
    <dgm:cxn modelId="{D8D0A5E4-FD96-40CE-B92E-3297AB766248}" type="presParOf" srcId="{DE1B680A-CBB1-4537-A8F3-C0FDA3A48711}" destId="{60462D2B-E834-40B9-B9C0-ACD3313E7D35}" srcOrd="9" destOrd="0" presId="urn:microsoft.com/office/officeart/2008/layout/VerticalCurvedList"/>
    <dgm:cxn modelId="{7213CE10-9670-4B7C-BC71-7812D7CA268D}" type="presParOf" srcId="{DE1B680A-CBB1-4537-A8F3-C0FDA3A48711}" destId="{E560B2A3-363E-487C-8A02-5369A1456100}" srcOrd="10" destOrd="0" presId="urn:microsoft.com/office/officeart/2008/layout/VerticalCurvedList"/>
    <dgm:cxn modelId="{9920F88F-596B-4FCC-BCE8-EBDF9A4900FF}" type="presParOf" srcId="{E560B2A3-363E-487C-8A02-5369A1456100}" destId="{CFEF7C04-11FA-4FC4-A037-D35F529175A2}" srcOrd="0" destOrd="0" presId="urn:microsoft.com/office/officeart/2008/layout/VerticalCurvedList"/>
    <dgm:cxn modelId="{78876367-DAD3-43EF-9B36-D4772389F57A}" type="presParOf" srcId="{DE1B680A-CBB1-4537-A8F3-C0FDA3A48711}" destId="{723ECB3D-00C0-4180-8201-C23767331C73}" srcOrd="11" destOrd="0" presId="urn:microsoft.com/office/officeart/2008/layout/VerticalCurvedList"/>
    <dgm:cxn modelId="{D732CF64-117B-4889-918C-EFE5F247D92E}" type="presParOf" srcId="{DE1B680A-CBB1-4537-A8F3-C0FDA3A48711}" destId="{0A85D0EB-0C89-4A7B-892E-5838B5D2F092}" srcOrd="12" destOrd="0" presId="urn:microsoft.com/office/officeart/2008/layout/VerticalCurvedList"/>
    <dgm:cxn modelId="{6A385750-8BF8-454F-AEFE-E996410B8163}" type="presParOf" srcId="{0A85D0EB-0C89-4A7B-892E-5838B5D2F092}" destId="{B1CF9399-350E-4C0C-8743-6004786625F0}" srcOrd="0" destOrd="0" presId="urn:microsoft.com/office/officeart/2008/layout/VerticalCurvedList"/>
    <dgm:cxn modelId="{462AADE0-2A75-4214-AB9A-ACF6BBD9F14F}" type="presParOf" srcId="{DE1B680A-CBB1-4537-A8F3-C0FDA3A48711}" destId="{FB28F9D6-C6E3-48E9-8BC5-732092A84DBC}" srcOrd="13" destOrd="0" presId="urn:microsoft.com/office/officeart/2008/layout/VerticalCurvedList"/>
    <dgm:cxn modelId="{C58D1697-6713-494C-87B6-CA152B9C5133}" type="presParOf" srcId="{DE1B680A-CBB1-4537-A8F3-C0FDA3A48711}" destId="{6428BEC3-659C-4DC7-8C13-C5A32ED50C0F}" srcOrd="14" destOrd="0" presId="urn:microsoft.com/office/officeart/2008/layout/VerticalCurvedList"/>
    <dgm:cxn modelId="{9447F275-508F-47BE-9856-941ECC203A61}" type="presParOf" srcId="{6428BEC3-659C-4DC7-8C13-C5A32ED50C0F}" destId="{5AB24AA9-7F97-4E46-905E-CE2C3274C9A0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BDCC2E5-CAAA-4018-9CC2-96F7D7CDBAA8}" type="doc">
      <dgm:prSet loTypeId="urn:microsoft.com/office/officeart/2005/8/layout/list1" loCatId="list" qsTypeId="urn:microsoft.com/office/officeart/2005/8/quickstyle/simple4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C4ADD8EC-11A8-4CDC-80FC-31E6D7B10F08}">
      <dgm:prSet phldrT="[Текст]"/>
      <dgm:spPr/>
      <dgm:t>
        <a:bodyPr/>
        <a:lstStyle/>
        <a:p>
          <a:r>
            <a:rPr lang="ru-RU" dirty="0" smtClean="0"/>
            <a:t>дисциплинарная</a:t>
          </a:r>
          <a:endParaRPr lang="ru-RU" dirty="0"/>
        </a:p>
      </dgm:t>
    </dgm:pt>
    <dgm:pt modelId="{E0CB4A92-A085-4E75-9232-0DA76FBFAA54}" type="parTrans" cxnId="{657E667C-9E45-4195-BB66-D6548B591DF2}">
      <dgm:prSet/>
      <dgm:spPr/>
      <dgm:t>
        <a:bodyPr/>
        <a:lstStyle/>
        <a:p>
          <a:endParaRPr lang="ru-RU"/>
        </a:p>
      </dgm:t>
    </dgm:pt>
    <dgm:pt modelId="{3AD17737-6EBE-4E62-80A9-2E9B5CD1D2A6}" type="sibTrans" cxnId="{657E667C-9E45-4195-BB66-D6548B591DF2}">
      <dgm:prSet/>
      <dgm:spPr/>
      <dgm:t>
        <a:bodyPr/>
        <a:lstStyle/>
        <a:p>
          <a:endParaRPr lang="ru-RU"/>
        </a:p>
      </dgm:t>
    </dgm:pt>
    <dgm:pt modelId="{08EAEB9C-ABA0-4C18-A741-F6709DBA63CF}">
      <dgm:prSet phldrT="[Текст]"/>
      <dgm:spPr/>
      <dgm:t>
        <a:bodyPr/>
        <a:lstStyle/>
        <a:p>
          <a:r>
            <a:rPr lang="ru-RU" dirty="0" smtClean="0"/>
            <a:t>административная</a:t>
          </a:r>
          <a:endParaRPr lang="ru-RU" dirty="0"/>
        </a:p>
      </dgm:t>
    </dgm:pt>
    <dgm:pt modelId="{C5EA3D88-0740-4101-B6EC-3F75B005E133}" type="sibTrans" cxnId="{6C59497B-2DEC-474F-9861-8E466E655AB1}">
      <dgm:prSet/>
      <dgm:spPr/>
      <dgm:t>
        <a:bodyPr/>
        <a:lstStyle/>
        <a:p>
          <a:endParaRPr lang="ru-RU"/>
        </a:p>
      </dgm:t>
    </dgm:pt>
    <dgm:pt modelId="{54864D2D-66D5-4476-9B52-65F34D7959D6}" type="parTrans" cxnId="{6C59497B-2DEC-474F-9861-8E466E655AB1}">
      <dgm:prSet/>
      <dgm:spPr/>
      <dgm:t>
        <a:bodyPr/>
        <a:lstStyle/>
        <a:p>
          <a:endParaRPr lang="ru-RU"/>
        </a:p>
      </dgm:t>
    </dgm:pt>
    <dgm:pt modelId="{162B2D0F-B864-41BB-963A-63A7850FC4E2}">
      <dgm:prSet phldrT="[Текст]"/>
      <dgm:spPr/>
      <dgm:t>
        <a:bodyPr/>
        <a:lstStyle/>
        <a:p>
          <a:r>
            <a:rPr lang="ru-RU" dirty="0" smtClean="0"/>
            <a:t>гражданско-правовая</a:t>
          </a:r>
          <a:endParaRPr lang="ru-RU" dirty="0"/>
        </a:p>
      </dgm:t>
    </dgm:pt>
    <dgm:pt modelId="{551E1E80-DD7E-4B98-BE2E-0CC7C98543E7}" type="sibTrans" cxnId="{46EC8C86-9A3C-4A05-A75B-37DFD0578456}">
      <dgm:prSet/>
      <dgm:spPr/>
      <dgm:t>
        <a:bodyPr/>
        <a:lstStyle/>
        <a:p>
          <a:endParaRPr lang="ru-RU"/>
        </a:p>
      </dgm:t>
    </dgm:pt>
    <dgm:pt modelId="{67F20280-AEC8-45B6-BCBA-BF86A5C12029}" type="parTrans" cxnId="{46EC8C86-9A3C-4A05-A75B-37DFD0578456}">
      <dgm:prSet/>
      <dgm:spPr/>
      <dgm:t>
        <a:bodyPr/>
        <a:lstStyle/>
        <a:p>
          <a:endParaRPr lang="ru-RU"/>
        </a:p>
      </dgm:t>
    </dgm:pt>
    <dgm:pt modelId="{A2BE0718-A628-4789-837A-36B5ADADE08D}">
      <dgm:prSet phldrT="[Текст]"/>
      <dgm:spPr/>
      <dgm:t>
        <a:bodyPr/>
        <a:lstStyle/>
        <a:p>
          <a:r>
            <a:rPr lang="ru-RU" dirty="0" smtClean="0"/>
            <a:t>уголовная</a:t>
          </a:r>
          <a:endParaRPr lang="ru-RU" dirty="0"/>
        </a:p>
      </dgm:t>
    </dgm:pt>
    <dgm:pt modelId="{A37028C5-D41F-4900-AD9D-C1228F997758}" type="parTrans" cxnId="{326C5691-AB5A-48FA-BEC7-268FD1BBFA96}">
      <dgm:prSet/>
      <dgm:spPr/>
      <dgm:t>
        <a:bodyPr/>
        <a:lstStyle/>
        <a:p>
          <a:endParaRPr lang="ru-RU"/>
        </a:p>
      </dgm:t>
    </dgm:pt>
    <dgm:pt modelId="{82953361-32FD-46A8-8262-03B35C12804C}" type="sibTrans" cxnId="{326C5691-AB5A-48FA-BEC7-268FD1BBFA96}">
      <dgm:prSet/>
      <dgm:spPr/>
      <dgm:t>
        <a:bodyPr/>
        <a:lstStyle/>
        <a:p>
          <a:endParaRPr lang="ru-RU"/>
        </a:p>
      </dgm:t>
    </dgm:pt>
    <dgm:pt modelId="{7BFB0B7A-BF81-463D-9AA2-4322AD1A01C3}" type="pres">
      <dgm:prSet presAssocID="{1BDCC2E5-CAAA-4018-9CC2-96F7D7CDBAA8}" presName="linear" presStyleCnt="0">
        <dgm:presLayoutVars>
          <dgm:dir/>
          <dgm:animLvl val="lvl"/>
          <dgm:resizeHandles val="exact"/>
        </dgm:presLayoutVars>
      </dgm:prSet>
      <dgm:spPr/>
    </dgm:pt>
    <dgm:pt modelId="{4E5AF440-B541-4951-8D0C-66C899C60BE2}" type="pres">
      <dgm:prSet presAssocID="{C4ADD8EC-11A8-4CDC-80FC-31E6D7B10F08}" presName="parentLin" presStyleCnt="0"/>
      <dgm:spPr/>
    </dgm:pt>
    <dgm:pt modelId="{70196012-9CD4-4BB1-8887-3C6AC2740ADF}" type="pres">
      <dgm:prSet presAssocID="{C4ADD8EC-11A8-4CDC-80FC-31E6D7B10F08}" presName="parentLeftMargin" presStyleLbl="node1" presStyleIdx="0" presStyleCnt="4"/>
      <dgm:spPr/>
    </dgm:pt>
    <dgm:pt modelId="{C95C3038-A9AE-4DF0-A856-6F77E4DFFA24}" type="pres">
      <dgm:prSet presAssocID="{C4ADD8EC-11A8-4CDC-80FC-31E6D7B10F08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355E0B-671F-433E-82AA-40747F2E19E9}" type="pres">
      <dgm:prSet presAssocID="{C4ADD8EC-11A8-4CDC-80FC-31E6D7B10F08}" presName="negativeSpace" presStyleCnt="0"/>
      <dgm:spPr/>
    </dgm:pt>
    <dgm:pt modelId="{A7F4FA77-E4A3-4E48-AED1-63D6F5427841}" type="pres">
      <dgm:prSet presAssocID="{C4ADD8EC-11A8-4CDC-80FC-31E6D7B10F08}" presName="childText" presStyleLbl="conFgAcc1" presStyleIdx="0" presStyleCnt="4">
        <dgm:presLayoutVars>
          <dgm:bulletEnabled val="1"/>
        </dgm:presLayoutVars>
      </dgm:prSet>
      <dgm:spPr/>
    </dgm:pt>
    <dgm:pt modelId="{2993CFE5-EB74-49DB-BE17-628BF6FC0ECE}" type="pres">
      <dgm:prSet presAssocID="{3AD17737-6EBE-4E62-80A9-2E9B5CD1D2A6}" presName="spaceBetweenRectangles" presStyleCnt="0"/>
      <dgm:spPr/>
    </dgm:pt>
    <dgm:pt modelId="{9CFDDC27-066D-4382-988E-DD1D32FCE48A}" type="pres">
      <dgm:prSet presAssocID="{162B2D0F-B864-41BB-963A-63A7850FC4E2}" presName="parentLin" presStyleCnt="0"/>
      <dgm:spPr/>
    </dgm:pt>
    <dgm:pt modelId="{B57FC4B2-E35A-4AEF-B460-25584F1FE6B5}" type="pres">
      <dgm:prSet presAssocID="{162B2D0F-B864-41BB-963A-63A7850FC4E2}" presName="parentLeftMargin" presStyleLbl="node1" presStyleIdx="0" presStyleCnt="4"/>
      <dgm:spPr/>
    </dgm:pt>
    <dgm:pt modelId="{199A0844-5F2E-40BB-9512-BEB71887F928}" type="pres">
      <dgm:prSet presAssocID="{162B2D0F-B864-41BB-963A-63A7850FC4E2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82C917-0A66-418E-BF64-1FECC79D1E33}" type="pres">
      <dgm:prSet presAssocID="{162B2D0F-B864-41BB-963A-63A7850FC4E2}" presName="negativeSpace" presStyleCnt="0"/>
      <dgm:spPr/>
    </dgm:pt>
    <dgm:pt modelId="{1B613B25-6675-4243-B000-A44F89FF67E6}" type="pres">
      <dgm:prSet presAssocID="{162B2D0F-B864-41BB-963A-63A7850FC4E2}" presName="childText" presStyleLbl="conFgAcc1" presStyleIdx="1" presStyleCnt="4">
        <dgm:presLayoutVars>
          <dgm:bulletEnabled val="1"/>
        </dgm:presLayoutVars>
      </dgm:prSet>
      <dgm:spPr/>
    </dgm:pt>
    <dgm:pt modelId="{F83A5EC4-E1BE-473D-9C6A-73A0075F23B7}" type="pres">
      <dgm:prSet presAssocID="{551E1E80-DD7E-4B98-BE2E-0CC7C98543E7}" presName="spaceBetweenRectangles" presStyleCnt="0"/>
      <dgm:spPr/>
    </dgm:pt>
    <dgm:pt modelId="{56F81B74-8870-4947-86DB-D29CB804F6BA}" type="pres">
      <dgm:prSet presAssocID="{08EAEB9C-ABA0-4C18-A741-F6709DBA63CF}" presName="parentLin" presStyleCnt="0"/>
      <dgm:spPr/>
    </dgm:pt>
    <dgm:pt modelId="{0192CABA-AEAA-45EF-B179-D504A6A49747}" type="pres">
      <dgm:prSet presAssocID="{08EAEB9C-ABA0-4C18-A741-F6709DBA63CF}" presName="parentLeftMargin" presStyleLbl="node1" presStyleIdx="1" presStyleCnt="4"/>
      <dgm:spPr/>
    </dgm:pt>
    <dgm:pt modelId="{9602F7E9-4C7E-4F33-B5AE-4D7B6DD18390}" type="pres">
      <dgm:prSet presAssocID="{08EAEB9C-ABA0-4C18-A741-F6709DBA63CF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3AC79C-36FE-413C-8493-FE1D0692E287}" type="pres">
      <dgm:prSet presAssocID="{08EAEB9C-ABA0-4C18-A741-F6709DBA63CF}" presName="negativeSpace" presStyleCnt="0"/>
      <dgm:spPr/>
    </dgm:pt>
    <dgm:pt modelId="{416CD135-D2D7-42D8-954D-BDF75BBFE85C}" type="pres">
      <dgm:prSet presAssocID="{08EAEB9C-ABA0-4C18-A741-F6709DBA63CF}" presName="childText" presStyleLbl="conFgAcc1" presStyleIdx="2" presStyleCnt="4">
        <dgm:presLayoutVars>
          <dgm:bulletEnabled val="1"/>
        </dgm:presLayoutVars>
      </dgm:prSet>
      <dgm:spPr/>
    </dgm:pt>
    <dgm:pt modelId="{E0BA2DE4-A205-4297-B162-089373ABFDB4}" type="pres">
      <dgm:prSet presAssocID="{C5EA3D88-0740-4101-B6EC-3F75B005E133}" presName="spaceBetweenRectangles" presStyleCnt="0"/>
      <dgm:spPr/>
    </dgm:pt>
    <dgm:pt modelId="{C0FE68E6-A31D-44CE-9196-26977B64274F}" type="pres">
      <dgm:prSet presAssocID="{A2BE0718-A628-4789-837A-36B5ADADE08D}" presName="parentLin" presStyleCnt="0"/>
      <dgm:spPr/>
    </dgm:pt>
    <dgm:pt modelId="{A6CC0E8A-A25E-4F91-940F-967B4878B310}" type="pres">
      <dgm:prSet presAssocID="{A2BE0718-A628-4789-837A-36B5ADADE08D}" presName="parentLeftMargin" presStyleLbl="node1" presStyleIdx="2" presStyleCnt="4"/>
      <dgm:spPr/>
    </dgm:pt>
    <dgm:pt modelId="{8F367EF0-DC63-42C2-AED4-C13448FF60D3}" type="pres">
      <dgm:prSet presAssocID="{A2BE0718-A628-4789-837A-36B5ADADE08D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6A04304C-F37B-4B1E-A7AD-96CDB4537BC1}" type="pres">
      <dgm:prSet presAssocID="{A2BE0718-A628-4789-837A-36B5ADADE08D}" presName="negativeSpace" presStyleCnt="0"/>
      <dgm:spPr/>
    </dgm:pt>
    <dgm:pt modelId="{99FC1E06-2D0E-488E-B766-15CFDFFF6335}" type="pres">
      <dgm:prSet presAssocID="{A2BE0718-A628-4789-837A-36B5ADADE08D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D2FCFCAD-1276-408D-BB0E-A8A330134F87}" type="presOf" srcId="{C4ADD8EC-11A8-4CDC-80FC-31E6D7B10F08}" destId="{70196012-9CD4-4BB1-8887-3C6AC2740ADF}" srcOrd="0" destOrd="0" presId="urn:microsoft.com/office/officeart/2005/8/layout/list1"/>
    <dgm:cxn modelId="{BE92CD1B-8FC2-43CA-AF0A-3A95A1E133B3}" type="presOf" srcId="{C4ADD8EC-11A8-4CDC-80FC-31E6D7B10F08}" destId="{C95C3038-A9AE-4DF0-A856-6F77E4DFFA24}" srcOrd="1" destOrd="0" presId="urn:microsoft.com/office/officeart/2005/8/layout/list1"/>
    <dgm:cxn modelId="{1CA82840-3E2E-4AA9-BE08-FE1A315CB36C}" type="presOf" srcId="{08EAEB9C-ABA0-4C18-A741-F6709DBA63CF}" destId="{0192CABA-AEAA-45EF-B179-D504A6A49747}" srcOrd="0" destOrd="0" presId="urn:microsoft.com/office/officeart/2005/8/layout/list1"/>
    <dgm:cxn modelId="{326C5691-AB5A-48FA-BEC7-268FD1BBFA96}" srcId="{1BDCC2E5-CAAA-4018-9CC2-96F7D7CDBAA8}" destId="{A2BE0718-A628-4789-837A-36B5ADADE08D}" srcOrd="3" destOrd="0" parTransId="{A37028C5-D41F-4900-AD9D-C1228F997758}" sibTransId="{82953361-32FD-46A8-8262-03B35C12804C}"/>
    <dgm:cxn modelId="{BA8E2578-53E8-4E3F-94FF-B85480257B9A}" type="presOf" srcId="{162B2D0F-B864-41BB-963A-63A7850FC4E2}" destId="{B57FC4B2-E35A-4AEF-B460-25584F1FE6B5}" srcOrd="0" destOrd="0" presId="urn:microsoft.com/office/officeart/2005/8/layout/list1"/>
    <dgm:cxn modelId="{46EC8C86-9A3C-4A05-A75B-37DFD0578456}" srcId="{1BDCC2E5-CAAA-4018-9CC2-96F7D7CDBAA8}" destId="{162B2D0F-B864-41BB-963A-63A7850FC4E2}" srcOrd="1" destOrd="0" parTransId="{67F20280-AEC8-45B6-BCBA-BF86A5C12029}" sibTransId="{551E1E80-DD7E-4B98-BE2E-0CC7C98543E7}"/>
    <dgm:cxn modelId="{F24F710B-1D98-4B6B-8BD9-1F7ECC2FA5BC}" type="presOf" srcId="{A2BE0718-A628-4789-837A-36B5ADADE08D}" destId="{A6CC0E8A-A25E-4F91-940F-967B4878B310}" srcOrd="0" destOrd="0" presId="urn:microsoft.com/office/officeart/2005/8/layout/list1"/>
    <dgm:cxn modelId="{AD8CE2F7-3BAA-4E3A-B905-CEFD920672CF}" type="presOf" srcId="{A2BE0718-A628-4789-837A-36B5ADADE08D}" destId="{8F367EF0-DC63-42C2-AED4-C13448FF60D3}" srcOrd="1" destOrd="0" presId="urn:microsoft.com/office/officeart/2005/8/layout/list1"/>
    <dgm:cxn modelId="{6C59497B-2DEC-474F-9861-8E466E655AB1}" srcId="{1BDCC2E5-CAAA-4018-9CC2-96F7D7CDBAA8}" destId="{08EAEB9C-ABA0-4C18-A741-F6709DBA63CF}" srcOrd="2" destOrd="0" parTransId="{54864D2D-66D5-4476-9B52-65F34D7959D6}" sibTransId="{C5EA3D88-0740-4101-B6EC-3F75B005E133}"/>
    <dgm:cxn modelId="{57B0C978-7CBE-4BA6-8A39-C57B4F4DA1D6}" type="presOf" srcId="{1BDCC2E5-CAAA-4018-9CC2-96F7D7CDBAA8}" destId="{7BFB0B7A-BF81-463D-9AA2-4322AD1A01C3}" srcOrd="0" destOrd="0" presId="urn:microsoft.com/office/officeart/2005/8/layout/list1"/>
    <dgm:cxn modelId="{D3EE5556-E1C6-4A1F-AF64-4DC74587BFEB}" type="presOf" srcId="{08EAEB9C-ABA0-4C18-A741-F6709DBA63CF}" destId="{9602F7E9-4C7E-4F33-B5AE-4D7B6DD18390}" srcOrd="1" destOrd="0" presId="urn:microsoft.com/office/officeart/2005/8/layout/list1"/>
    <dgm:cxn modelId="{692B5841-EAB9-42A3-8585-FB54D41B1E44}" type="presOf" srcId="{162B2D0F-B864-41BB-963A-63A7850FC4E2}" destId="{199A0844-5F2E-40BB-9512-BEB71887F928}" srcOrd="1" destOrd="0" presId="urn:microsoft.com/office/officeart/2005/8/layout/list1"/>
    <dgm:cxn modelId="{657E667C-9E45-4195-BB66-D6548B591DF2}" srcId="{1BDCC2E5-CAAA-4018-9CC2-96F7D7CDBAA8}" destId="{C4ADD8EC-11A8-4CDC-80FC-31E6D7B10F08}" srcOrd="0" destOrd="0" parTransId="{E0CB4A92-A085-4E75-9232-0DA76FBFAA54}" sibTransId="{3AD17737-6EBE-4E62-80A9-2E9B5CD1D2A6}"/>
    <dgm:cxn modelId="{397C4A36-1237-400B-A1FD-90552F86EB31}" type="presParOf" srcId="{7BFB0B7A-BF81-463D-9AA2-4322AD1A01C3}" destId="{4E5AF440-B541-4951-8D0C-66C899C60BE2}" srcOrd="0" destOrd="0" presId="urn:microsoft.com/office/officeart/2005/8/layout/list1"/>
    <dgm:cxn modelId="{708FB650-A4A5-4324-8BA0-91AA7C25BBBE}" type="presParOf" srcId="{4E5AF440-B541-4951-8D0C-66C899C60BE2}" destId="{70196012-9CD4-4BB1-8887-3C6AC2740ADF}" srcOrd="0" destOrd="0" presId="urn:microsoft.com/office/officeart/2005/8/layout/list1"/>
    <dgm:cxn modelId="{A2CE41F7-AEDA-45A8-A49D-B7A6A8C76000}" type="presParOf" srcId="{4E5AF440-B541-4951-8D0C-66C899C60BE2}" destId="{C95C3038-A9AE-4DF0-A856-6F77E4DFFA24}" srcOrd="1" destOrd="0" presId="urn:microsoft.com/office/officeart/2005/8/layout/list1"/>
    <dgm:cxn modelId="{9FBCAB9A-6D95-4F96-9487-BF92EA38ACEC}" type="presParOf" srcId="{7BFB0B7A-BF81-463D-9AA2-4322AD1A01C3}" destId="{98355E0B-671F-433E-82AA-40747F2E19E9}" srcOrd="1" destOrd="0" presId="urn:microsoft.com/office/officeart/2005/8/layout/list1"/>
    <dgm:cxn modelId="{229ADB81-B645-4C90-9FD6-4C46CF207EE1}" type="presParOf" srcId="{7BFB0B7A-BF81-463D-9AA2-4322AD1A01C3}" destId="{A7F4FA77-E4A3-4E48-AED1-63D6F5427841}" srcOrd="2" destOrd="0" presId="urn:microsoft.com/office/officeart/2005/8/layout/list1"/>
    <dgm:cxn modelId="{8D1AB2AA-AE61-4B6F-9B0C-D25DD31790EE}" type="presParOf" srcId="{7BFB0B7A-BF81-463D-9AA2-4322AD1A01C3}" destId="{2993CFE5-EB74-49DB-BE17-628BF6FC0ECE}" srcOrd="3" destOrd="0" presId="urn:microsoft.com/office/officeart/2005/8/layout/list1"/>
    <dgm:cxn modelId="{4E7A3512-7F9C-41DB-BF0F-80CD73BE1C05}" type="presParOf" srcId="{7BFB0B7A-BF81-463D-9AA2-4322AD1A01C3}" destId="{9CFDDC27-066D-4382-988E-DD1D32FCE48A}" srcOrd="4" destOrd="0" presId="urn:microsoft.com/office/officeart/2005/8/layout/list1"/>
    <dgm:cxn modelId="{AAEC7565-D95C-4ECB-8B4F-4204AC9AA21D}" type="presParOf" srcId="{9CFDDC27-066D-4382-988E-DD1D32FCE48A}" destId="{B57FC4B2-E35A-4AEF-B460-25584F1FE6B5}" srcOrd="0" destOrd="0" presId="urn:microsoft.com/office/officeart/2005/8/layout/list1"/>
    <dgm:cxn modelId="{6B97FE15-E45E-4F90-AF1D-382BF3A489E9}" type="presParOf" srcId="{9CFDDC27-066D-4382-988E-DD1D32FCE48A}" destId="{199A0844-5F2E-40BB-9512-BEB71887F928}" srcOrd="1" destOrd="0" presId="urn:microsoft.com/office/officeart/2005/8/layout/list1"/>
    <dgm:cxn modelId="{15A1F838-59F7-4476-BB93-A8EC3160E23C}" type="presParOf" srcId="{7BFB0B7A-BF81-463D-9AA2-4322AD1A01C3}" destId="{5C82C917-0A66-418E-BF64-1FECC79D1E33}" srcOrd="5" destOrd="0" presId="urn:microsoft.com/office/officeart/2005/8/layout/list1"/>
    <dgm:cxn modelId="{66211766-0961-4563-928D-31423DC3B646}" type="presParOf" srcId="{7BFB0B7A-BF81-463D-9AA2-4322AD1A01C3}" destId="{1B613B25-6675-4243-B000-A44F89FF67E6}" srcOrd="6" destOrd="0" presId="urn:microsoft.com/office/officeart/2005/8/layout/list1"/>
    <dgm:cxn modelId="{9A8833EF-1AF7-4FBA-98C7-3E827B9FD039}" type="presParOf" srcId="{7BFB0B7A-BF81-463D-9AA2-4322AD1A01C3}" destId="{F83A5EC4-E1BE-473D-9C6A-73A0075F23B7}" srcOrd="7" destOrd="0" presId="urn:microsoft.com/office/officeart/2005/8/layout/list1"/>
    <dgm:cxn modelId="{32B3AB92-3BDC-42BD-83C4-29E416F5CE70}" type="presParOf" srcId="{7BFB0B7A-BF81-463D-9AA2-4322AD1A01C3}" destId="{56F81B74-8870-4947-86DB-D29CB804F6BA}" srcOrd="8" destOrd="0" presId="urn:microsoft.com/office/officeart/2005/8/layout/list1"/>
    <dgm:cxn modelId="{8BF9F055-7413-45FD-82FC-BEA56F0CB18A}" type="presParOf" srcId="{56F81B74-8870-4947-86DB-D29CB804F6BA}" destId="{0192CABA-AEAA-45EF-B179-D504A6A49747}" srcOrd="0" destOrd="0" presId="urn:microsoft.com/office/officeart/2005/8/layout/list1"/>
    <dgm:cxn modelId="{0E22717A-7DC3-4425-926A-2F5C5890CD4D}" type="presParOf" srcId="{56F81B74-8870-4947-86DB-D29CB804F6BA}" destId="{9602F7E9-4C7E-4F33-B5AE-4D7B6DD18390}" srcOrd="1" destOrd="0" presId="urn:microsoft.com/office/officeart/2005/8/layout/list1"/>
    <dgm:cxn modelId="{2C51ED74-25D1-47F0-83B3-C1C0D9D7489D}" type="presParOf" srcId="{7BFB0B7A-BF81-463D-9AA2-4322AD1A01C3}" destId="{8F3AC79C-36FE-413C-8493-FE1D0692E287}" srcOrd="9" destOrd="0" presId="urn:microsoft.com/office/officeart/2005/8/layout/list1"/>
    <dgm:cxn modelId="{7E43F2B5-E998-4B1D-B3F4-3E7C5A7F9910}" type="presParOf" srcId="{7BFB0B7A-BF81-463D-9AA2-4322AD1A01C3}" destId="{416CD135-D2D7-42D8-954D-BDF75BBFE85C}" srcOrd="10" destOrd="0" presId="urn:microsoft.com/office/officeart/2005/8/layout/list1"/>
    <dgm:cxn modelId="{58BB8E8B-2B0B-4704-BE30-28C7A9016431}" type="presParOf" srcId="{7BFB0B7A-BF81-463D-9AA2-4322AD1A01C3}" destId="{E0BA2DE4-A205-4297-B162-089373ABFDB4}" srcOrd="11" destOrd="0" presId="urn:microsoft.com/office/officeart/2005/8/layout/list1"/>
    <dgm:cxn modelId="{59957D9A-9F3D-42B1-9D18-45A770A22851}" type="presParOf" srcId="{7BFB0B7A-BF81-463D-9AA2-4322AD1A01C3}" destId="{C0FE68E6-A31D-44CE-9196-26977B64274F}" srcOrd="12" destOrd="0" presId="urn:microsoft.com/office/officeart/2005/8/layout/list1"/>
    <dgm:cxn modelId="{E64ACCE1-CDFA-42B3-BA14-E74855A2FA5C}" type="presParOf" srcId="{C0FE68E6-A31D-44CE-9196-26977B64274F}" destId="{A6CC0E8A-A25E-4F91-940F-967B4878B310}" srcOrd="0" destOrd="0" presId="urn:microsoft.com/office/officeart/2005/8/layout/list1"/>
    <dgm:cxn modelId="{C97370DA-0929-4358-8B52-C2A466C8E4DB}" type="presParOf" srcId="{C0FE68E6-A31D-44CE-9196-26977B64274F}" destId="{8F367EF0-DC63-42C2-AED4-C13448FF60D3}" srcOrd="1" destOrd="0" presId="urn:microsoft.com/office/officeart/2005/8/layout/list1"/>
    <dgm:cxn modelId="{1A539CA0-71FE-44ED-AFD3-E601A120A832}" type="presParOf" srcId="{7BFB0B7A-BF81-463D-9AA2-4322AD1A01C3}" destId="{6A04304C-F37B-4B1E-A7AD-96CDB4537BC1}" srcOrd="13" destOrd="0" presId="urn:microsoft.com/office/officeart/2005/8/layout/list1"/>
    <dgm:cxn modelId="{EA165CE6-16CD-43DA-91F1-95047D41106E}" type="presParOf" srcId="{7BFB0B7A-BF81-463D-9AA2-4322AD1A01C3}" destId="{99FC1E06-2D0E-488E-B766-15CFDFFF6335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D2C510-96B0-4640-89EF-664227E0BC3D}">
      <dsp:nvSpPr>
        <dsp:cNvPr id="0" name=""/>
        <dsp:cNvSpPr/>
      </dsp:nvSpPr>
      <dsp:spPr>
        <a:xfrm>
          <a:off x="0" y="41849"/>
          <a:ext cx="8594725" cy="1800011"/>
        </a:xfrm>
        <a:prstGeom prst="round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15240" dir="5400000" algn="tl" rotWithShape="0">
            <a:srgbClr val="000000">
              <a:alpha val="75000"/>
            </a:srgbClr>
          </a:outerShdw>
        </a:effectLst>
        <a:scene3d>
          <a:camera prst="orthographicFront">
            <a:rot lat="0" lon="0" rev="0"/>
          </a:camera>
          <a:lightRig rig="brightRoom" dir="tl"/>
        </a:scene3d>
        <a:sp3d contourW="9525" prstMaterial="flat">
          <a:bevelT w="0" h="0" prst="coolSlant"/>
          <a:contourClr>
            <a:schemeClr val="accent1">
              <a:shade val="80000"/>
              <a:hueOff val="0"/>
              <a:satOff val="0"/>
              <a:lumOff val="0"/>
              <a:alphaOff val="0"/>
              <a:shade val="35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/>
            <a:t>Требования о защите информации</a:t>
          </a:r>
          <a:endParaRPr lang="ru-RU" sz="3300" kern="1200" dirty="0"/>
        </a:p>
      </dsp:txBody>
      <dsp:txXfrm>
        <a:off x="87869" y="129718"/>
        <a:ext cx="8418987" cy="1624273"/>
      </dsp:txXfrm>
    </dsp:sp>
    <dsp:sp modelId="{95C08EA7-A7FC-41B6-B73C-655FAA12A3B0}">
      <dsp:nvSpPr>
        <dsp:cNvPr id="0" name=""/>
        <dsp:cNvSpPr/>
      </dsp:nvSpPr>
      <dsp:spPr>
        <a:xfrm>
          <a:off x="0" y="2509500"/>
          <a:ext cx="8594725" cy="1800011"/>
        </a:xfrm>
        <a:prstGeom prst="roundRect">
          <a:avLst/>
        </a:prstGeom>
        <a:solidFill>
          <a:schemeClr val="accent1">
            <a:shade val="80000"/>
            <a:hueOff val="271263"/>
            <a:satOff val="5175"/>
            <a:lumOff val="22855"/>
            <a:alphaOff val="0"/>
          </a:schemeClr>
        </a:solidFill>
        <a:ln>
          <a:noFill/>
        </a:ln>
        <a:effectLst>
          <a:outerShdw blurRad="50800" dist="15240" dir="5400000" algn="tl" rotWithShape="0">
            <a:srgbClr val="000000">
              <a:alpha val="75000"/>
            </a:srgbClr>
          </a:outerShdw>
        </a:effectLst>
        <a:scene3d>
          <a:camera prst="orthographicFront">
            <a:rot lat="0" lon="0" rev="0"/>
          </a:camera>
          <a:lightRig rig="brightRoom" dir="tl"/>
        </a:scene3d>
        <a:sp3d contourW="9525" prstMaterial="flat">
          <a:bevelT w="0" h="0" prst="coolSlant"/>
          <a:contourClr>
            <a:schemeClr val="accent1">
              <a:shade val="80000"/>
              <a:hueOff val="271263"/>
              <a:satOff val="5175"/>
              <a:lumOff val="22855"/>
              <a:alphaOff val="0"/>
              <a:shade val="35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/>
            <a:t>Ответственность за нарушение законодательства РФ в информационной сфере</a:t>
          </a:r>
          <a:endParaRPr lang="ru-RU" sz="3300" kern="1200" dirty="0"/>
        </a:p>
      </dsp:txBody>
      <dsp:txXfrm>
        <a:off x="87869" y="2597369"/>
        <a:ext cx="8418987" cy="162427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F2FBAA-5C5B-41BF-A2FE-8F7B96A42894}">
      <dsp:nvSpPr>
        <dsp:cNvPr id="0" name=""/>
        <dsp:cNvSpPr/>
      </dsp:nvSpPr>
      <dsp:spPr>
        <a:xfrm>
          <a:off x="-5399535" y="-827226"/>
          <a:ext cx="6432515" cy="6432515"/>
        </a:xfrm>
        <a:prstGeom prst="blockArc">
          <a:avLst>
            <a:gd name="adj1" fmla="val 18900000"/>
            <a:gd name="adj2" fmla="val 2700000"/>
            <a:gd name="adj3" fmla="val 336"/>
          </a:avLst>
        </a:pr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D8D69F-ECAB-4209-B8CF-EE28E78FFFC3}">
      <dsp:nvSpPr>
        <dsp:cNvPr id="0" name=""/>
        <dsp:cNvSpPr/>
      </dsp:nvSpPr>
      <dsp:spPr>
        <a:xfrm>
          <a:off x="335181" y="217210"/>
          <a:ext cx="9457820" cy="43423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15240" dir="5400000" algn="tl" rotWithShape="0">
            <a:srgbClr val="000000">
              <a:alpha val="75000"/>
            </a:srgbClr>
          </a:outerShdw>
        </a:effectLst>
        <a:scene3d>
          <a:camera prst="orthographicFront">
            <a:rot lat="0" lon="0" rev="0"/>
          </a:camera>
          <a:lightRig rig="brightRoom" dir="tl"/>
        </a:scene3d>
        <a:sp3d contourW="9525" prstMaterial="flat">
          <a:bevelT w="0" h="0" prst="coolSlant"/>
          <a:contourClr>
            <a:schemeClr val="accent2">
              <a:hueOff val="0"/>
              <a:satOff val="0"/>
              <a:lumOff val="0"/>
              <a:alphaOff val="0"/>
              <a:shade val="35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4670" tIns="33020" rIns="33020" bIns="3302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Предотвращение несанкционированного доступа к информации и передачи ее лицам, не имеющим права на доступ к ним</a:t>
          </a:r>
          <a:endParaRPr lang="ru-RU" sz="1300" kern="1200" dirty="0"/>
        </a:p>
      </dsp:txBody>
      <dsp:txXfrm>
        <a:off x="335181" y="217210"/>
        <a:ext cx="9457820" cy="434230"/>
      </dsp:txXfrm>
    </dsp:sp>
    <dsp:sp modelId="{32ED49B4-29EE-45E2-9022-B3D01C52CA7F}">
      <dsp:nvSpPr>
        <dsp:cNvPr id="0" name=""/>
        <dsp:cNvSpPr/>
      </dsp:nvSpPr>
      <dsp:spPr>
        <a:xfrm>
          <a:off x="63787" y="162931"/>
          <a:ext cx="542787" cy="54278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C59EBC7-58C8-458F-8F43-EB75EBCCDA60}">
      <dsp:nvSpPr>
        <dsp:cNvPr id="0" name=""/>
        <dsp:cNvSpPr/>
      </dsp:nvSpPr>
      <dsp:spPr>
        <a:xfrm>
          <a:off x="728415" y="868938"/>
          <a:ext cx="9064586" cy="434230"/>
        </a:xfrm>
        <a:prstGeom prst="rect">
          <a:avLst/>
        </a:prstGeom>
        <a:solidFill>
          <a:schemeClr val="accent2">
            <a:hueOff val="-242561"/>
            <a:satOff val="-13988"/>
            <a:lumOff val="1438"/>
            <a:alphaOff val="0"/>
          </a:schemeClr>
        </a:solidFill>
        <a:ln>
          <a:noFill/>
        </a:ln>
        <a:effectLst>
          <a:outerShdw blurRad="50800" dist="15240" dir="5400000" algn="tl" rotWithShape="0">
            <a:srgbClr val="000000">
              <a:alpha val="75000"/>
            </a:srgbClr>
          </a:outerShdw>
        </a:effectLst>
        <a:scene3d>
          <a:camera prst="orthographicFront">
            <a:rot lat="0" lon="0" rev="0"/>
          </a:camera>
          <a:lightRig rig="brightRoom" dir="tl"/>
        </a:scene3d>
        <a:sp3d contourW="9525" prstMaterial="flat">
          <a:bevelT w="0" h="0" prst="coolSlant"/>
          <a:contourClr>
            <a:schemeClr val="accent2">
              <a:hueOff val="-242561"/>
              <a:satOff val="-13988"/>
              <a:lumOff val="1438"/>
              <a:alphaOff val="0"/>
              <a:shade val="35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4670" tIns="33020" rIns="33020" bIns="3302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Своевременное обнаружение фактов несанкционированного доступа к информации</a:t>
          </a:r>
          <a:endParaRPr lang="ru-RU" sz="1300" kern="1200" dirty="0"/>
        </a:p>
      </dsp:txBody>
      <dsp:txXfrm>
        <a:off x="728415" y="868938"/>
        <a:ext cx="9064586" cy="434230"/>
      </dsp:txXfrm>
    </dsp:sp>
    <dsp:sp modelId="{F9933E02-BDC5-4B4C-9F49-92626E8B96CC}">
      <dsp:nvSpPr>
        <dsp:cNvPr id="0" name=""/>
        <dsp:cNvSpPr/>
      </dsp:nvSpPr>
      <dsp:spPr>
        <a:xfrm>
          <a:off x="457021" y="814659"/>
          <a:ext cx="542787" cy="54278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-242561"/>
              <a:satOff val="-13988"/>
              <a:lumOff val="1438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73D1840-4FE4-4F9B-A9E0-5F02988C798F}">
      <dsp:nvSpPr>
        <dsp:cNvPr id="0" name=""/>
        <dsp:cNvSpPr/>
      </dsp:nvSpPr>
      <dsp:spPr>
        <a:xfrm>
          <a:off x="943906" y="1520188"/>
          <a:ext cx="8849095" cy="434230"/>
        </a:xfrm>
        <a:prstGeom prst="rect">
          <a:avLst/>
        </a:prstGeom>
        <a:solidFill>
          <a:schemeClr val="accent2">
            <a:hueOff val="-485121"/>
            <a:satOff val="-27976"/>
            <a:lumOff val="2876"/>
            <a:alphaOff val="0"/>
          </a:schemeClr>
        </a:solidFill>
        <a:ln>
          <a:noFill/>
        </a:ln>
        <a:effectLst>
          <a:outerShdw blurRad="50800" dist="15240" dir="5400000" algn="tl" rotWithShape="0">
            <a:srgbClr val="000000">
              <a:alpha val="75000"/>
            </a:srgbClr>
          </a:outerShdw>
        </a:effectLst>
        <a:scene3d>
          <a:camera prst="orthographicFront">
            <a:rot lat="0" lon="0" rev="0"/>
          </a:camera>
          <a:lightRig rig="brightRoom" dir="tl"/>
        </a:scene3d>
        <a:sp3d contourW="9525" prstMaterial="flat">
          <a:bevelT w="0" h="0" prst="coolSlant"/>
          <a:contourClr>
            <a:schemeClr val="accent2">
              <a:hueOff val="-485121"/>
              <a:satOff val="-27976"/>
              <a:lumOff val="2876"/>
              <a:alphaOff val="0"/>
              <a:shade val="35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4670" tIns="33020" rIns="33020" bIns="3302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Предупреждение возможности неблагоприятных последствий нарушения порядка доступа к информации</a:t>
          </a:r>
          <a:endParaRPr lang="ru-RU" sz="1300" kern="1200" dirty="0"/>
        </a:p>
      </dsp:txBody>
      <dsp:txXfrm>
        <a:off x="943906" y="1520188"/>
        <a:ext cx="8849095" cy="434230"/>
      </dsp:txXfrm>
    </dsp:sp>
    <dsp:sp modelId="{56674411-1752-456B-B030-21B850EFE46B}">
      <dsp:nvSpPr>
        <dsp:cNvPr id="0" name=""/>
        <dsp:cNvSpPr/>
      </dsp:nvSpPr>
      <dsp:spPr>
        <a:xfrm>
          <a:off x="672512" y="1465909"/>
          <a:ext cx="542787" cy="54278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-485121"/>
              <a:satOff val="-27976"/>
              <a:lumOff val="2876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B71005A-5647-4EA5-AF7D-E3390FABC1A1}">
      <dsp:nvSpPr>
        <dsp:cNvPr id="0" name=""/>
        <dsp:cNvSpPr/>
      </dsp:nvSpPr>
      <dsp:spPr>
        <a:xfrm>
          <a:off x="1012710" y="2171915"/>
          <a:ext cx="8780291" cy="434230"/>
        </a:xfrm>
        <a:prstGeom prst="rect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>
          <a:noFill/>
        </a:ln>
        <a:effectLst>
          <a:outerShdw blurRad="50800" dist="15240" dir="5400000" algn="tl" rotWithShape="0">
            <a:srgbClr val="000000">
              <a:alpha val="75000"/>
            </a:srgbClr>
          </a:outerShdw>
        </a:effectLst>
        <a:scene3d>
          <a:camera prst="orthographicFront">
            <a:rot lat="0" lon="0" rev="0"/>
          </a:camera>
          <a:lightRig rig="brightRoom" dir="tl"/>
        </a:scene3d>
        <a:sp3d contourW="9525" prstMaterial="flat">
          <a:bevelT w="0" h="0" prst="coolSlant"/>
          <a:contourClr>
            <a:schemeClr val="accent2">
              <a:hueOff val="-727682"/>
              <a:satOff val="-41964"/>
              <a:lumOff val="4314"/>
              <a:alphaOff val="0"/>
              <a:shade val="35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4670" tIns="33020" rIns="33020" bIns="3302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Недопущение воздействия на технические средства обработки информации, в результате которого нарушается их функционирование</a:t>
          </a:r>
          <a:endParaRPr lang="ru-RU" sz="1300" kern="1200" dirty="0"/>
        </a:p>
      </dsp:txBody>
      <dsp:txXfrm>
        <a:off x="1012710" y="2171915"/>
        <a:ext cx="8780291" cy="434230"/>
      </dsp:txXfrm>
    </dsp:sp>
    <dsp:sp modelId="{70C31736-54F8-4672-BDFA-611F7270E46F}">
      <dsp:nvSpPr>
        <dsp:cNvPr id="0" name=""/>
        <dsp:cNvSpPr/>
      </dsp:nvSpPr>
      <dsp:spPr>
        <a:xfrm>
          <a:off x="741316" y="2117637"/>
          <a:ext cx="542787" cy="54278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-727682"/>
              <a:satOff val="-41964"/>
              <a:lumOff val="4314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0462D2B-E834-40B9-B9C0-ACD3313E7D35}">
      <dsp:nvSpPr>
        <dsp:cNvPr id="0" name=""/>
        <dsp:cNvSpPr/>
      </dsp:nvSpPr>
      <dsp:spPr>
        <a:xfrm>
          <a:off x="943906" y="2823643"/>
          <a:ext cx="8849095" cy="434230"/>
        </a:xfrm>
        <a:prstGeom prst="rect">
          <a:avLst/>
        </a:prstGeom>
        <a:solidFill>
          <a:schemeClr val="accent2">
            <a:hueOff val="-970242"/>
            <a:satOff val="-55952"/>
            <a:lumOff val="5752"/>
            <a:alphaOff val="0"/>
          </a:schemeClr>
        </a:solidFill>
        <a:ln>
          <a:noFill/>
        </a:ln>
        <a:effectLst>
          <a:outerShdw blurRad="50800" dist="15240" dir="5400000" algn="tl" rotWithShape="0">
            <a:srgbClr val="000000">
              <a:alpha val="75000"/>
            </a:srgbClr>
          </a:outerShdw>
        </a:effectLst>
        <a:scene3d>
          <a:camera prst="orthographicFront">
            <a:rot lat="0" lon="0" rev="0"/>
          </a:camera>
          <a:lightRig rig="brightRoom" dir="tl"/>
        </a:scene3d>
        <a:sp3d contourW="9525" prstMaterial="flat">
          <a:bevelT w="0" h="0" prst="coolSlant"/>
          <a:contourClr>
            <a:schemeClr val="accent2">
              <a:hueOff val="-970242"/>
              <a:satOff val="-55952"/>
              <a:lumOff val="5752"/>
              <a:alphaOff val="0"/>
              <a:shade val="35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4670" tIns="33020" rIns="33020" bIns="3302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Возможность незамедлительного восстановления информации, модифицированной или уничтоженной вследствие несанкционированного доступа к ней</a:t>
          </a:r>
          <a:endParaRPr lang="ru-RU" sz="1300" kern="1200" dirty="0"/>
        </a:p>
      </dsp:txBody>
      <dsp:txXfrm>
        <a:off x="943906" y="2823643"/>
        <a:ext cx="8849095" cy="434230"/>
      </dsp:txXfrm>
    </dsp:sp>
    <dsp:sp modelId="{CFEF7C04-11FA-4FC4-A037-D35F529175A2}">
      <dsp:nvSpPr>
        <dsp:cNvPr id="0" name=""/>
        <dsp:cNvSpPr/>
      </dsp:nvSpPr>
      <dsp:spPr>
        <a:xfrm>
          <a:off x="672512" y="2769364"/>
          <a:ext cx="542787" cy="54278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-970242"/>
              <a:satOff val="-55952"/>
              <a:lumOff val="5752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23ECB3D-00C0-4180-8201-C23767331C73}">
      <dsp:nvSpPr>
        <dsp:cNvPr id="0" name=""/>
        <dsp:cNvSpPr/>
      </dsp:nvSpPr>
      <dsp:spPr>
        <a:xfrm>
          <a:off x="728415" y="3474893"/>
          <a:ext cx="9064586" cy="434230"/>
        </a:xfrm>
        <a:prstGeom prst="rect">
          <a:avLst/>
        </a:prstGeom>
        <a:solidFill>
          <a:schemeClr val="accent2">
            <a:hueOff val="-1212803"/>
            <a:satOff val="-69940"/>
            <a:lumOff val="7190"/>
            <a:alphaOff val="0"/>
          </a:schemeClr>
        </a:solidFill>
        <a:ln>
          <a:noFill/>
        </a:ln>
        <a:effectLst>
          <a:outerShdw blurRad="50800" dist="15240" dir="5400000" algn="tl" rotWithShape="0">
            <a:srgbClr val="000000">
              <a:alpha val="75000"/>
            </a:srgbClr>
          </a:outerShdw>
        </a:effectLst>
        <a:scene3d>
          <a:camera prst="orthographicFront">
            <a:rot lat="0" lon="0" rev="0"/>
          </a:camera>
          <a:lightRig rig="brightRoom" dir="tl"/>
        </a:scene3d>
        <a:sp3d contourW="9525" prstMaterial="flat">
          <a:bevelT w="0" h="0" prst="coolSlant"/>
          <a:contourClr>
            <a:schemeClr val="accent2">
              <a:hueOff val="-1212803"/>
              <a:satOff val="-69940"/>
              <a:lumOff val="7190"/>
              <a:alphaOff val="0"/>
              <a:shade val="35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4670" tIns="33020" rIns="33020" bIns="3302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Постоянный контроль за обеспечением уровня защищенности информации</a:t>
          </a:r>
          <a:endParaRPr lang="ru-RU" sz="1300" kern="1200" dirty="0"/>
        </a:p>
      </dsp:txBody>
      <dsp:txXfrm>
        <a:off x="728415" y="3474893"/>
        <a:ext cx="9064586" cy="434230"/>
      </dsp:txXfrm>
    </dsp:sp>
    <dsp:sp modelId="{B1CF9399-350E-4C0C-8743-6004786625F0}">
      <dsp:nvSpPr>
        <dsp:cNvPr id="0" name=""/>
        <dsp:cNvSpPr/>
      </dsp:nvSpPr>
      <dsp:spPr>
        <a:xfrm>
          <a:off x="457021" y="3420614"/>
          <a:ext cx="542787" cy="54278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-1212803"/>
              <a:satOff val="-69940"/>
              <a:lumOff val="719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B28F9D6-C6E3-48E9-8BC5-732092A84DBC}">
      <dsp:nvSpPr>
        <dsp:cNvPr id="0" name=""/>
        <dsp:cNvSpPr/>
      </dsp:nvSpPr>
      <dsp:spPr>
        <a:xfrm>
          <a:off x="335181" y="4126621"/>
          <a:ext cx="9457820" cy="434230"/>
        </a:xfrm>
        <a:prstGeom prst="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>
          <a:noFill/>
        </a:ln>
        <a:effectLst>
          <a:outerShdw blurRad="50800" dist="15240" dir="5400000" algn="tl" rotWithShape="0">
            <a:srgbClr val="000000">
              <a:alpha val="75000"/>
            </a:srgbClr>
          </a:outerShdw>
        </a:effectLst>
        <a:scene3d>
          <a:camera prst="orthographicFront">
            <a:rot lat="0" lon="0" rev="0"/>
          </a:camera>
          <a:lightRig rig="brightRoom" dir="tl"/>
        </a:scene3d>
        <a:sp3d contourW="9525" prstMaterial="flat">
          <a:bevelT w="0" h="0" prst="coolSlant"/>
          <a:contourClr>
            <a:schemeClr val="accent2">
              <a:hueOff val="-1455363"/>
              <a:satOff val="-83928"/>
              <a:lumOff val="8628"/>
              <a:alphaOff val="0"/>
              <a:shade val="35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4670" tIns="33020" rIns="33020" bIns="3302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Нахождение на территории РФ баз данных информации</a:t>
          </a:r>
          <a:endParaRPr lang="ru-RU" sz="1300" kern="1200" dirty="0"/>
        </a:p>
      </dsp:txBody>
      <dsp:txXfrm>
        <a:off x="335181" y="4126621"/>
        <a:ext cx="9457820" cy="434230"/>
      </dsp:txXfrm>
    </dsp:sp>
    <dsp:sp modelId="{5AB24AA9-7F97-4E46-905E-CE2C3274C9A0}">
      <dsp:nvSpPr>
        <dsp:cNvPr id="0" name=""/>
        <dsp:cNvSpPr/>
      </dsp:nvSpPr>
      <dsp:spPr>
        <a:xfrm>
          <a:off x="63787" y="4072342"/>
          <a:ext cx="542787" cy="54278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F4FA77-E4A3-4E48-AED1-63D6F5427841}">
      <dsp:nvSpPr>
        <dsp:cNvPr id="0" name=""/>
        <dsp:cNvSpPr/>
      </dsp:nvSpPr>
      <dsp:spPr>
        <a:xfrm>
          <a:off x="0" y="417429"/>
          <a:ext cx="8594725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95C3038-A9AE-4DF0-A856-6F77E4DFFA24}">
      <dsp:nvSpPr>
        <dsp:cNvPr id="0" name=""/>
        <dsp:cNvSpPr/>
      </dsp:nvSpPr>
      <dsp:spPr>
        <a:xfrm>
          <a:off x="429736" y="63189"/>
          <a:ext cx="6016307" cy="70848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15240" dir="5400000" algn="tl" rotWithShape="0">
            <a:srgbClr val="000000">
              <a:alpha val="75000"/>
            </a:srgbClr>
          </a:outerShdw>
        </a:effectLst>
        <a:scene3d>
          <a:camera prst="orthographicFront">
            <a:rot lat="0" lon="0" rev="0"/>
          </a:camera>
          <a:lightRig rig="brightRoom" dir="tl"/>
        </a:scene3d>
        <a:sp3d contourW="9525" prstMaterial="flat">
          <a:bevelT w="0" h="0" prst="coolSlant"/>
          <a:contourClr>
            <a:schemeClr val="accent3">
              <a:hueOff val="0"/>
              <a:satOff val="0"/>
              <a:lumOff val="0"/>
              <a:alphaOff val="0"/>
              <a:shade val="35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7402" tIns="0" rIns="227402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дисциплинарная</a:t>
          </a:r>
          <a:endParaRPr lang="ru-RU" sz="2400" kern="1200" dirty="0"/>
        </a:p>
      </dsp:txBody>
      <dsp:txXfrm>
        <a:off x="464321" y="97774"/>
        <a:ext cx="5947137" cy="639310"/>
      </dsp:txXfrm>
    </dsp:sp>
    <dsp:sp modelId="{1B613B25-6675-4243-B000-A44F89FF67E6}">
      <dsp:nvSpPr>
        <dsp:cNvPr id="0" name=""/>
        <dsp:cNvSpPr/>
      </dsp:nvSpPr>
      <dsp:spPr>
        <a:xfrm>
          <a:off x="0" y="1506069"/>
          <a:ext cx="8594725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903533"/>
              <a:satOff val="33333"/>
              <a:lumOff val="-4902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99A0844-5F2E-40BB-9512-BEB71887F928}">
      <dsp:nvSpPr>
        <dsp:cNvPr id="0" name=""/>
        <dsp:cNvSpPr/>
      </dsp:nvSpPr>
      <dsp:spPr>
        <a:xfrm>
          <a:off x="429736" y="1151829"/>
          <a:ext cx="6016307" cy="708480"/>
        </a:xfrm>
        <a:prstGeom prst="roundRect">
          <a:avLst/>
        </a:prstGeom>
        <a:solidFill>
          <a:schemeClr val="accent3">
            <a:hueOff val="903533"/>
            <a:satOff val="33333"/>
            <a:lumOff val="-4902"/>
            <a:alphaOff val="0"/>
          </a:schemeClr>
        </a:solidFill>
        <a:ln>
          <a:noFill/>
        </a:ln>
        <a:effectLst>
          <a:outerShdw blurRad="50800" dist="15240" dir="5400000" algn="tl" rotWithShape="0">
            <a:srgbClr val="000000">
              <a:alpha val="75000"/>
            </a:srgbClr>
          </a:outerShdw>
        </a:effectLst>
        <a:scene3d>
          <a:camera prst="orthographicFront">
            <a:rot lat="0" lon="0" rev="0"/>
          </a:camera>
          <a:lightRig rig="brightRoom" dir="tl"/>
        </a:scene3d>
        <a:sp3d contourW="9525" prstMaterial="flat">
          <a:bevelT w="0" h="0" prst="coolSlant"/>
          <a:contourClr>
            <a:schemeClr val="accent3">
              <a:hueOff val="903533"/>
              <a:satOff val="33333"/>
              <a:lumOff val="-4902"/>
              <a:alphaOff val="0"/>
              <a:shade val="35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7402" tIns="0" rIns="227402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гражданско-правовая</a:t>
          </a:r>
          <a:endParaRPr lang="ru-RU" sz="2400" kern="1200" dirty="0"/>
        </a:p>
      </dsp:txBody>
      <dsp:txXfrm>
        <a:off x="464321" y="1186414"/>
        <a:ext cx="5947137" cy="639310"/>
      </dsp:txXfrm>
    </dsp:sp>
    <dsp:sp modelId="{416CD135-D2D7-42D8-954D-BDF75BBFE85C}">
      <dsp:nvSpPr>
        <dsp:cNvPr id="0" name=""/>
        <dsp:cNvSpPr/>
      </dsp:nvSpPr>
      <dsp:spPr>
        <a:xfrm>
          <a:off x="0" y="2594709"/>
          <a:ext cx="8594725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1807066"/>
              <a:satOff val="66667"/>
              <a:lumOff val="-9804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602F7E9-4C7E-4F33-B5AE-4D7B6DD18390}">
      <dsp:nvSpPr>
        <dsp:cNvPr id="0" name=""/>
        <dsp:cNvSpPr/>
      </dsp:nvSpPr>
      <dsp:spPr>
        <a:xfrm>
          <a:off x="429736" y="2240469"/>
          <a:ext cx="6016307" cy="708480"/>
        </a:xfrm>
        <a:prstGeom prst="roundRect">
          <a:avLst/>
        </a:prstGeom>
        <a:solidFill>
          <a:schemeClr val="accent3">
            <a:hueOff val="1807066"/>
            <a:satOff val="66667"/>
            <a:lumOff val="-9804"/>
            <a:alphaOff val="0"/>
          </a:schemeClr>
        </a:solidFill>
        <a:ln>
          <a:noFill/>
        </a:ln>
        <a:effectLst>
          <a:outerShdw blurRad="50800" dist="15240" dir="5400000" algn="tl" rotWithShape="0">
            <a:srgbClr val="000000">
              <a:alpha val="75000"/>
            </a:srgbClr>
          </a:outerShdw>
        </a:effectLst>
        <a:scene3d>
          <a:camera prst="orthographicFront">
            <a:rot lat="0" lon="0" rev="0"/>
          </a:camera>
          <a:lightRig rig="brightRoom" dir="tl"/>
        </a:scene3d>
        <a:sp3d contourW="9525" prstMaterial="flat">
          <a:bevelT w="0" h="0" prst="coolSlant"/>
          <a:contourClr>
            <a:schemeClr val="accent3">
              <a:hueOff val="1807066"/>
              <a:satOff val="66667"/>
              <a:lumOff val="-9804"/>
              <a:alphaOff val="0"/>
              <a:shade val="35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7402" tIns="0" rIns="227402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административная</a:t>
          </a:r>
          <a:endParaRPr lang="ru-RU" sz="2400" kern="1200" dirty="0"/>
        </a:p>
      </dsp:txBody>
      <dsp:txXfrm>
        <a:off x="464321" y="2275054"/>
        <a:ext cx="5947137" cy="639310"/>
      </dsp:txXfrm>
    </dsp:sp>
    <dsp:sp modelId="{99FC1E06-2D0E-488E-B766-15CFDFFF6335}">
      <dsp:nvSpPr>
        <dsp:cNvPr id="0" name=""/>
        <dsp:cNvSpPr/>
      </dsp:nvSpPr>
      <dsp:spPr>
        <a:xfrm>
          <a:off x="0" y="3683349"/>
          <a:ext cx="8594725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2710599"/>
              <a:satOff val="100000"/>
              <a:lumOff val="-14706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F367EF0-DC63-42C2-AED4-C13448FF60D3}">
      <dsp:nvSpPr>
        <dsp:cNvPr id="0" name=""/>
        <dsp:cNvSpPr/>
      </dsp:nvSpPr>
      <dsp:spPr>
        <a:xfrm>
          <a:off x="429736" y="3329109"/>
          <a:ext cx="6016307" cy="708480"/>
        </a:xfrm>
        <a:prstGeom prst="roundRect">
          <a:avLst/>
        </a:prstGeom>
        <a:solidFill>
          <a:schemeClr val="accent3">
            <a:hueOff val="2710599"/>
            <a:satOff val="100000"/>
            <a:lumOff val="-14706"/>
            <a:alphaOff val="0"/>
          </a:schemeClr>
        </a:solidFill>
        <a:ln>
          <a:noFill/>
        </a:ln>
        <a:effectLst>
          <a:outerShdw blurRad="50800" dist="15240" dir="5400000" algn="tl" rotWithShape="0">
            <a:srgbClr val="000000">
              <a:alpha val="75000"/>
            </a:srgbClr>
          </a:outerShdw>
        </a:effectLst>
        <a:scene3d>
          <a:camera prst="orthographicFront">
            <a:rot lat="0" lon="0" rev="0"/>
          </a:camera>
          <a:lightRig rig="brightRoom" dir="tl"/>
        </a:scene3d>
        <a:sp3d contourW="9525" prstMaterial="flat">
          <a:bevelT w="0" h="0" prst="coolSlant"/>
          <a:contourClr>
            <a:schemeClr val="accent3">
              <a:hueOff val="2710599"/>
              <a:satOff val="100000"/>
              <a:lumOff val="-14706"/>
              <a:alphaOff val="0"/>
              <a:shade val="35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7402" tIns="0" rIns="227402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уголовная</a:t>
          </a:r>
          <a:endParaRPr lang="ru-RU" sz="2400" kern="1200" dirty="0"/>
        </a:p>
      </dsp:txBody>
      <dsp:txXfrm>
        <a:off x="464321" y="3363694"/>
        <a:ext cx="5947137" cy="6393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2EB0CDFF-C3A7-4C19-8A6A-7C135D321864}" type="datetimeFigureOut">
              <a:rPr lang="ru-RU" smtClean="0"/>
              <a:t>14.12.2020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21658A8F-15EF-40AC-8165-00805EB5DB6E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635236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0CDFF-C3A7-4C19-8A6A-7C135D321864}" type="datetimeFigureOut">
              <a:rPr lang="ru-RU" smtClean="0"/>
              <a:t>14.12.2020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58A8F-15EF-40AC-8165-00805EB5DB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7247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0CDFF-C3A7-4C19-8A6A-7C135D321864}" type="datetimeFigureOut">
              <a:rPr lang="ru-RU" smtClean="0"/>
              <a:t>14.12.2020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58A8F-15EF-40AC-8165-00805EB5DB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4486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0CDFF-C3A7-4C19-8A6A-7C135D321864}" type="datetimeFigureOut">
              <a:rPr lang="ru-RU" smtClean="0"/>
              <a:t>14.12.2020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58A8F-15EF-40AC-8165-00805EB5DB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4726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0CDFF-C3A7-4C19-8A6A-7C135D321864}" type="datetimeFigureOut">
              <a:rPr lang="ru-RU" smtClean="0"/>
              <a:t>14.12.2020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58A8F-15EF-40AC-8165-00805EB5DB6E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74854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0CDFF-C3A7-4C19-8A6A-7C135D321864}" type="datetimeFigureOut">
              <a:rPr lang="ru-RU" smtClean="0"/>
              <a:t>14.12.2020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58A8F-15EF-40AC-8165-00805EB5DB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0602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0CDFF-C3A7-4C19-8A6A-7C135D321864}" type="datetimeFigureOut">
              <a:rPr lang="ru-RU" smtClean="0"/>
              <a:t>14.12.2020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58A8F-15EF-40AC-8165-00805EB5DB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9657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0CDFF-C3A7-4C19-8A6A-7C135D321864}" type="datetimeFigureOut">
              <a:rPr lang="ru-RU" smtClean="0"/>
              <a:t>14.12.2020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58A8F-15EF-40AC-8165-00805EB5DB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7693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0CDFF-C3A7-4C19-8A6A-7C135D321864}" type="datetimeFigureOut">
              <a:rPr lang="ru-RU" smtClean="0"/>
              <a:t>14.12.2020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58A8F-15EF-40AC-8165-00805EB5DB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9653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0CDFF-C3A7-4C19-8A6A-7C135D321864}" type="datetimeFigureOut">
              <a:rPr lang="ru-RU" smtClean="0"/>
              <a:t>14.12.2020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58A8F-15EF-40AC-8165-00805EB5DB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3279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blipFill>
            <a:blip r:embed="rId2"/>
            <a:stretch>
              <a:fillRect/>
            </a:stretch>
          </a:blip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0CDFF-C3A7-4C19-8A6A-7C135D321864}" type="datetimeFigureOut">
              <a:rPr lang="ru-RU" smtClean="0"/>
              <a:t>14.12.2020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58A8F-15EF-40AC-8165-00805EB5DB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1418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2EB0CDFF-C3A7-4C19-8A6A-7C135D321864}" type="datetimeFigureOut">
              <a:rPr lang="ru-RU" smtClean="0"/>
              <a:t>14.12.2020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21658A8F-15EF-40AC-8165-00805EB5DB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4939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Защита информации. Ответственность за правонарушения в информационной сфере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Шадрин Владимир Владиславович, старший преподаватель кафедры «Теория, история государства и права» ЮФ СВФУ имени М.К. </a:t>
            </a:r>
            <a:r>
              <a:rPr lang="ru-RU" dirty="0" err="1" smtClean="0"/>
              <a:t>Аммосова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9811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№1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Сделать квалификацию состава административного правонарушения или уголовного преступления</a:t>
            </a:r>
          </a:p>
          <a:p>
            <a:r>
              <a:rPr lang="ru-RU" sz="2000" dirty="0" smtClean="0"/>
              <a:t>Выбираете одно из правонарушений (преступлений) и выделяете в нем субъект, субъективную сторону, объект, объективную сторону</a:t>
            </a:r>
          </a:p>
          <a:p>
            <a:r>
              <a:rPr lang="ru-RU" sz="2000" dirty="0" smtClean="0"/>
              <a:t>При выполнении используйте комментарии к КоАП РФ и УК РФ, учебники по административному и уголовному праву</a:t>
            </a:r>
          </a:p>
          <a:p>
            <a:r>
              <a:rPr lang="ru-RU" sz="2000" dirty="0" smtClean="0"/>
              <a:t>Срок выполнения – до 21 декабря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5737269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№2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Сделать конспект по теме «Право интеллектуальной собственности»</a:t>
            </a:r>
          </a:p>
          <a:p>
            <a:r>
              <a:rPr lang="ru-RU" sz="2000" dirty="0" smtClean="0"/>
              <a:t>В конспекте должны быть раскрыты следующие вопросы: </a:t>
            </a:r>
          </a:p>
          <a:p>
            <a:pPr lvl="1"/>
            <a:r>
              <a:rPr lang="ru-RU" sz="1800" dirty="0" smtClean="0"/>
              <a:t>Понятие </a:t>
            </a:r>
            <a:r>
              <a:rPr lang="ru-RU" sz="1800" dirty="0"/>
              <a:t>права интеллектуальной </a:t>
            </a:r>
            <a:r>
              <a:rPr lang="ru-RU" sz="1800" dirty="0" smtClean="0"/>
              <a:t>собственности</a:t>
            </a:r>
          </a:p>
          <a:p>
            <a:pPr lvl="1"/>
            <a:r>
              <a:rPr lang="ru-RU" sz="1800" dirty="0" smtClean="0"/>
              <a:t>Понятие</a:t>
            </a:r>
            <a:r>
              <a:rPr lang="ru-RU" sz="1800" dirty="0"/>
              <a:t>, признаки и виды интеллектуальной собственности (результатов интеллектуальной деятельности и средств индивидуализации) как объекта </a:t>
            </a:r>
            <a:r>
              <a:rPr lang="ru-RU" sz="1800" dirty="0" smtClean="0"/>
              <a:t>прав</a:t>
            </a:r>
          </a:p>
          <a:p>
            <a:pPr lvl="1"/>
            <a:r>
              <a:rPr lang="ru-RU" sz="1800" dirty="0" smtClean="0"/>
              <a:t>Авторское </a:t>
            </a:r>
            <a:r>
              <a:rPr lang="ru-RU" sz="1800" dirty="0"/>
              <a:t>право и права, смежные с </a:t>
            </a:r>
            <a:r>
              <a:rPr lang="ru-RU" sz="1800" dirty="0" smtClean="0"/>
              <a:t>авторскими</a:t>
            </a:r>
          </a:p>
          <a:p>
            <a:pPr lvl="1"/>
            <a:r>
              <a:rPr lang="ru-RU" sz="1800" dirty="0" smtClean="0"/>
              <a:t>Патентное право</a:t>
            </a:r>
          </a:p>
          <a:p>
            <a:pPr lvl="1"/>
            <a:r>
              <a:rPr lang="ru-RU" sz="1800" dirty="0" smtClean="0"/>
              <a:t>Иные </a:t>
            </a:r>
            <a:r>
              <a:rPr lang="ru-RU" sz="1800" dirty="0"/>
              <a:t>интеллектуальные </a:t>
            </a:r>
            <a:r>
              <a:rPr lang="ru-RU" sz="1800" dirty="0" smtClean="0"/>
              <a:t>права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25957584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32129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Защита информации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400" dirty="0"/>
              <a:t>э</a:t>
            </a:r>
            <a:r>
              <a:rPr lang="ru-RU" sz="2400" dirty="0" smtClean="0"/>
              <a:t>то принятие правовых, организационных и технических мер</a:t>
            </a:r>
            <a:r>
              <a:rPr lang="ru-RU" sz="2400" dirty="0"/>
              <a:t>, направленных на обеспечение защиты информации от неправомерного доступа, уничтожения, модифицирования, блокирования, копирования, предоставления, распространения, а также от иных неправомерных действий в отношении такой информации; соблюдение конфиденциальности информации ограниченного доступа</a:t>
            </a:r>
            <a:r>
              <a:rPr lang="ru-RU" sz="2400" dirty="0" smtClean="0"/>
              <a:t>; реализацию права на доступ к информации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1510050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Государственное регулирование в сфере защиты информации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6782070"/>
              </p:ext>
            </p:extLst>
          </p:nvPr>
        </p:nvGraphicFramePr>
        <p:xfrm>
          <a:off x="1262063" y="1828800"/>
          <a:ext cx="8594725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249677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Обязанности по обеспечению защиты информации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3784540"/>
              </p:ext>
            </p:extLst>
          </p:nvPr>
        </p:nvGraphicFramePr>
        <p:xfrm>
          <a:off x="0" y="1828800"/>
          <a:ext cx="9856789" cy="47780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782701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Требования о защите информации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Требования о </a:t>
            </a:r>
            <a:r>
              <a:rPr lang="ru-RU" sz="2400" dirty="0"/>
              <a:t>защите информации содержащейся в государственных информационных системах, </a:t>
            </a:r>
            <a:r>
              <a:rPr lang="ru-RU" sz="2400" dirty="0" smtClean="0"/>
              <a:t>устанавливаются Федеральной службой по техническому и экспортному контролю РФ</a:t>
            </a:r>
          </a:p>
          <a:p>
            <a:r>
              <a:rPr lang="ru-RU" sz="2400" dirty="0" smtClean="0"/>
              <a:t>Требования о защите информации в частных информационных системах устанавливаются локальными нормативным актами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426177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Ответственность за правонарушения в информационной сфере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2508790"/>
              </p:ext>
            </p:extLst>
          </p:nvPr>
        </p:nvGraphicFramePr>
        <p:xfrm>
          <a:off x="1262063" y="1828800"/>
          <a:ext cx="8594725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951861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Административная ответственность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Статья 13.12 КоАП РФ. Нарушение правил защиты информации</a:t>
            </a:r>
          </a:p>
          <a:p>
            <a:r>
              <a:rPr lang="ru-RU" dirty="0" smtClean="0"/>
              <a:t>Статья 13.13 КоАП РФ. Незаконная деятельность в области защиты информации</a:t>
            </a:r>
          </a:p>
          <a:p>
            <a:r>
              <a:rPr lang="ru-RU" dirty="0" smtClean="0"/>
              <a:t>Статья 13.32 КоАП РФ. Неисполнение обязанностей владельцем новостного </a:t>
            </a:r>
            <a:r>
              <a:rPr lang="ru-RU" dirty="0" err="1" smtClean="0"/>
              <a:t>агрегатора</a:t>
            </a:r>
            <a:endParaRPr lang="ru-RU" dirty="0" smtClean="0"/>
          </a:p>
          <a:p>
            <a:r>
              <a:rPr lang="ru-RU" dirty="0" smtClean="0"/>
              <a:t>Статья 19.7.10 КоАП РФ. Непредставление сведений или представление заведомо недостоверных сведений</a:t>
            </a:r>
          </a:p>
          <a:p>
            <a:r>
              <a:rPr lang="ru-RU" dirty="0" smtClean="0"/>
              <a:t>Статья 19.7.10-1 КоАП РФ. Неисполнение владельцем новостного </a:t>
            </a:r>
            <a:r>
              <a:rPr lang="ru-RU" dirty="0" err="1" smtClean="0"/>
              <a:t>агрегатора</a:t>
            </a:r>
            <a:r>
              <a:rPr lang="ru-RU" dirty="0" smtClean="0"/>
              <a:t> </a:t>
            </a:r>
            <a:r>
              <a:rPr lang="ru-RU" dirty="0"/>
              <a:t>предписаний федерального органа исполнительной власти, осуществляющего функции по контролю и надзору в сфере средств массовой информации, массовых коммуникаций, информационных технологий и связи, о прекращении распространения новостной информации</a:t>
            </a:r>
          </a:p>
        </p:txBody>
      </p:sp>
    </p:spTree>
    <p:extLst>
      <p:ext uri="{BB962C8B-B14F-4D97-AF65-F5344CB8AC3E}">
        <p14:creationId xmlns:p14="http://schemas.microsoft.com/office/powerpoint/2010/main" val="36504944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Уголовная ответственность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Статья 272 УК РФ. Неправомерный доступ к компьютерной информации</a:t>
            </a:r>
          </a:p>
          <a:p>
            <a:r>
              <a:rPr lang="ru-RU" dirty="0" smtClean="0"/>
              <a:t>Статья 273 УК РФ. Создание, использование и распространение вредоносных компьютерных программ</a:t>
            </a:r>
          </a:p>
          <a:p>
            <a:r>
              <a:rPr lang="ru-RU" dirty="0" smtClean="0"/>
              <a:t>Статья 274 УК РФ. Нарушение правил эксплуатации средств хранения, обработки или передачи компьютерной информации и информационно-телекоммуникационных сетей</a:t>
            </a:r>
          </a:p>
          <a:p>
            <a:r>
              <a:rPr lang="ru-RU" dirty="0" smtClean="0"/>
              <a:t>Статья 274.1 УК РФ. Неправомерное воздействие на критическую информационную структуру РФ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967191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51560" y="640080"/>
            <a:ext cx="8805672" cy="5540057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Статья 138 УК РФ. Нарушение тайны переписки, телефонных переговоров, почтовых, телеграфных и иных сообщений</a:t>
            </a:r>
          </a:p>
          <a:p>
            <a:r>
              <a:rPr lang="ru-RU" dirty="0" smtClean="0"/>
              <a:t>Статья 138.1 УК РФ. Незаконный оборот специальных технических средств, предназначенных для негласного получения информации</a:t>
            </a:r>
          </a:p>
          <a:p>
            <a:r>
              <a:rPr lang="ru-RU" dirty="0" smtClean="0"/>
              <a:t>Статья 140 УК РФ. Отказ в предоставлении гражданину информации</a:t>
            </a:r>
          </a:p>
          <a:p>
            <a:r>
              <a:rPr lang="ru-RU" dirty="0" smtClean="0"/>
              <a:t>Статья 146 УК РФ. Нарушение авторских и смежных прав</a:t>
            </a:r>
          </a:p>
          <a:p>
            <a:r>
              <a:rPr lang="ru-RU" dirty="0" smtClean="0"/>
              <a:t>Статья 159.3 УК РФ. Мошенничество с использованием электронных средств платежа</a:t>
            </a:r>
          </a:p>
          <a:p>
            <a:r>
              <a:rPr lang="ru-RU" dirty="0" smtClean="0"/>
              <a:t>Статья 159.6 УК РФ. Мошенничество в сфере компьютерной информации</a:t>
            </a:r>
          </a:p>
          <a:p>
            <a:r>
              <a:rPr lang="ru-RU" dirty="0" smtClean="0"/>
              <a:t>Статья 183 УК РФ. Незаконные получение и разглашение сведений, составляющих коммерческую, налоговую или банковскую тайну</a:t>
            </a:r>
          </a:p>
          <a:p>
            <a:r>
              <a:rPr lang="ru-RU" dirty="0" smtClean="0"/>
              <a:t>Статья 207.1 УК РФ. Публичное распространение заведомо ложной информации об обстоятельствах, представляющих угрозу жизни и безопасности граждан</a:t>
            </a:r>
          </a:p>
          <a:p>
            <a:r>
              <a:rPr lang="ru-RU" dirty="0" smtClean="0"/>
              <a:t>Статья 207.2 УК РФ. Публичное распространение заведомо ложной общественно значимой информации, повлекшее тяжкие последствия</a:t>
            </a:r>
          </a:p>
          <a:p>
            <a:r>
              <a:rPr lang="ru-RU" dirty="0" smtClean="0"/>
              <a:t>Статья 237 УК РФ. Сокрытие информации об обстоятельствах, создающих опасность для жизни или здоровья людей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03674253"/>
      </p:ext>
    </p:extLst>
  </p:cSld>
  <p:clrMapOvr>
    <a:masterClrMapping/>
  </p:clrMapOvr>
</p:sld>
</file>

<file path=ppt/theme/theme1.xml><?xml version="1.0" encoding="utf-8"?>
<a:theme xmlns:a="http://schemas.openxmlformats.org/drawingml/2006/main" name="View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Вид</Template>
  <TotalTime>119</TotalTime>
  <Words>625</Words>
  <Application>Microsoft Office PowerPoint</Application>
  <PresentationFormat>Широкоэкранный</PresentationFormat>
  <Paragraphs>58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Arial</vt:lpstr>
      <vt:lpstr>Century Schoolbook</vt:lpstr>
      <vt:lpstr>Wingdings 2</vt:lpstr>
      <vt:lpstr>View</vt:lpstr>
      <vt:lpstr>Защита информации. Ответственность за правонарушения в информационной сфере</vt:lpstr>
      <vt:lpstr>Защита информации</vt:lpstr>
      <vt:lpstr>Государственное регулирование в сфере защиты информации</vt:lpstr>
      <vt:lpstr>Обязанности по обеспечению защиты информации</vt:lpstr>
      <vt:lpstr>Требования о защите информации</vt:lpstr>
      <vt:lpstr>Ответственность за правонарушения в информационной сфере</vt:lpstr>
      <vt:lpstr>Административная ответственность</vt:lpstr>
      <vt:lpstr>Уголовная ответственность</vt:lpstr>
      <vt:lpstr>Презентация PowerPoint</vt:lpstr>
      <vt:lpstr>Задание №1</vt:lpstr>
      <vt:lpstr>Задание №2</vt:lpstr>
      <vt:lpstr>Спасибо за внимание!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Защита информации. Ответственность за правонарушения в информационной сфере</dc:title>
  <dc:creator>Владимир Шадрин</dc:creator>
  <cp:lastModifiedBy>Владимир Шадрин</cp:lastModifiedBy>
  <cp:revision>10</cp:revision>
  <dcterms:created xsi:type="dcterms:W3CDTF">2020-12-14T03:30:57Z</dcterms:created>
  <dcterms:modified xsi:type="dcterms:W3CDTF">2020-12-14T05:29:59Z</dcterms:modified>
</cp:coreProperties>
</file>