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9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9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8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0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6C89-A0F6-4768-A0CE-19091361237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9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163" y="332509"/>
            <a:ext cx="11069781" cy="5403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163" y="1163781"/>
            <a:ext cx="11069781" cy="5320145"/>
          </a:xfrm>
        </p:spPr>
        <p:txBody>
          <a:bodyPr>
            <a:normAutofit fontScale="40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2 Диагностика безопасности технических систем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Р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азмер обеспечения по страхованию при наступлении страхового случая в возмещение вреда, причиненного жизни и здоровью застрахованного при исполнении им трудовых обя­занностей?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в процентах к заработку потерпевшего до получе­ния увечья или профессионального заболевания и зависит от степени утраты трудоспособности пострадав­шего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Выплачивается заработок за фактически отработанное время до наступления страхового случая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Выплачивается средний заработок пострадавшего до получения им трудового увечья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в виде знаков безопасности это: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Организационно-технический вид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защиты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повреждения тканей раны различают: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Наружные, внутренние, открытые, закрытые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защиты подразделяется: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искусственную и естественную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периодичность обучения и проверка знаний по безопасности тру­да?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4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544"/>
            <a:ext cx="10515600" cy="5708073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последовательное соединение к заземляющему или нулевому защитному проводнику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несчастном случае работодатель (его представитель) обязан немедленно: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до начала расследования несчастного случая обстановку какой она была на момент происшествия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Реальность принимаемых сторонами обязательств в области охраны труда это: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несет ответственность за безопасность труда работников сторонней организации, работающих в ОУ?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подрядной организации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За охрану труда в школе отвечает: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работу испытательный срок не устанавливается: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0">
              <a:buNone/>
            </a:pPr>
            <a:r>
              <a:rPr lang="ru-RU" sz="48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35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818909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подсистема в менеджменте охраны труда это: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у всех работников требований охраны труда оформляется: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Списком, утвержденным приказом руководителя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лечебно-профилактическим и санитарно-бытовым мероприятиям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одежда, специальная обувь, другие СИЗ учитываются: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выдачи СИЗ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ли право работник на личное участие в расследовании возникшего у него профессионального заболевания?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597237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проведению аттестации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33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97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680</Words>
  <Application>Microsoft Office PowerPoint</Application>
  <PresentationFormat>Широкоэкранный</PresentationFormat>
  <Paragraphs>112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4</cp:revision>
  <dcterms:created xsi:type="dcterms:W3CDTF">2021-09-08T12:01:25Z</dcterms:created>
  <dcterms:modified xsi:type="dcterms:W3CDTF">2021-09-08T12:11:25Z</dcterms:modified>
</cp:coreProperties>
</file>